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63" r:id="rId10"/>
    <p:sldId id="264" r:id="rId11"/>
    <p:sldId id="265" r:id="rId12"/>
    <p:sldId id="273" r:id="rId13"/>
    <p:sldId id="266" r:id="rId14"/>
    <p:sldId id="267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70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271" r:id="rId45"/>
    <p:sldId id="303" r:id="rId46"/>
    <p:sldId id="27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73"/>
    <p:restoredTop sz="94652"/>
  </p:normalViewPr>
  <p:slideViewPr>
    <p:cSldViewPr snapToGrid="0">
      <p:cViewPr varScale="1">
        <p:scale>
          <a:sx n="82" d="100"/>
          <a:sy n="82" d="100"/>
        </p:scale>
        <p:origin x="-422" y="-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FF2C40-CE3B-4066-8F59-BA76E491E4B9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C033EEA6-8F62-4896-8731-104CB094B405}">
      <dgm:prSet/>
      <dgm:spPr/>
      <dgm:t>
        <a:bodyPr/>
        <a:lstStyle/>
        <a:p>
          <a:r>
            <a:rPr lang="en-IN"/>
            <a:t>Team Roles &amp; Responsibilities</a:t>
          </a:r>
          <a:endParaRPr lang="en-US"/>
        </a:p>
      </dgm:t>
    </dgm:pt>
    <dgm:pt modelId="{53FC6F04-A417-40DB-B405-DEA27904BD22}" type="parTrans" cxnId="{D5C93D51-D934-463F-8C90-1F5D7D2DD1A0}">
      <dgm:prSet/>
      <dgm:spPr/>
      <dgm:t>
        <a:bodyPr/>
        <a:lstStyle/>
        <a:p>
          <a:endParaRPr lang="en-US"/>
        </a:p>
      </dgm:t>
    </dgm:pt>
    <dgm:pt modelId="{F044D430-3E08-4AC6-8033-82F97D134BCD}" type="sibTrans" cxnId="{D5C93D51-D934-463F-8C90-1F5D7D2DD1A0}">
      <dgm:prSet/>
      <dgm:spPr/>
      <dgm:t>
        <a:bodyPr/>
        <a:lstStyle/>
        <a:p>
          <a:endParaRPr lang="en-US"/>
        </a:p>
      </dgm:t>
    </dgm:pt>
    <dgm:pt modelId="{11BC28D6-B391-4A30-B4E9-D9C993946F09}">
      <dgm:prSet/>
      <dgm:spPr/>
      <dgm:t>
        <a:bodyPr/>
        <a:lstStyle/>
        <a:p>
          <a:r>
            <a:rPr lang="en-IN"/>
            <a:t>Improvements from Professor Feedback</a:t>
          </a:r>
          <a:endParaRPr lang="en-US"/>
        </a:p>
      </dgm:t>
    </dgm:pt>
    <dgm:pt modelId="{C887A6EB-9D52-414D-B7B6-33A0A1EEE7AF}" type="parTrans" cxnId="{C978F46E-17BF-43CA-A352-12B94B682528}">
      <dgm:prSet/>
      <dgm:spPr/>
      <dgm:t>
        <a:bodyPr/>
        <a:lstStyle/>
        <a:p>
          <a:endParaRPr lang="en-US"/>
        </a:p>
      </dgm:t>
    </dgm:pt>
    <dgm:pt modelId="{380EE00D-C726-44C7-B9CF-DE7CC27FD842}" type="sibTrans" cxnId="{C978F46E-17BF-43CA-A352-12B94B682528}">
      <dgm:prSet/>
      <dgm:spPr/>
      <dgm:t>
        <a:bodyPr/>
        <a:lstStyle/>
        <a:p>
          <a:endParaRPr lang="en-US"/>
        </a:p>
      </dgm:t>
    </dgm:pt>
    <dgm:pt modelId="{B11F786B-75CF-455F-B4CA-162ED719D8C3}">
      <dgm:prSet/>
      <dgm:spPr/>
      <dgm:t>
        <a:bodyPr/>
        <a:lstStyle/>
        <a:p>
          <a:r>
            <a:rPr lang="en-IN"/>
            <a:t>Project Description</a:t>
          </a:r>
          <a:endParaRPr lang="en-US"/>
        </a:p>
      </dgm:t>
    </dgm:pt>
    <dgm:pt modelId="{1789A293-30A6-4E81-AB1D-50CC0D4E0ADB}" type="parTrans" cxnId="{BB3022B6-1332-42EA-923E-DDF322679DA7}">
      <dgm:prSet/>
      <dgm:spPr/>
      <dgm:t>
        <a:bodyPr/>
        <a:lstStyle/>
        <a:p>
          <a:endParaRPr lang="en-US"/>
        </a:p>
      </dgm:t>
    </dgm:pt>
    <dgm:pt modelId="{2A58DCF7-D3C8-492F-AEFA-49A99FAD6C7E}" type="sibTrans" cxnId="{BB3022B6-1332-42EA-923E-DDF322679DA7}">
      <dgm:prSet/>
      <dgm:spPr/>
      <dgm:t>
        <a:bodyPr/>
        <a:lstStyle/>
        <a:p>
          <a:endParaRPr lang="en-US"/>
        </a:p>
      </dgm:t>
    </dgm:pt>
    <dgm:pt modelId="{2B512554-69BE-42A0-876B-D9E832C9F950}">
      <dgm:prSet/>
      <dgm:spPr/>
      <dgm:t>
        <a:bodyPr/>
        <a:lstStyle/>
        <a:p>
          <a:r>
            <a:rPr lang="en-IN"/>
            <a:t>Team Working Agreement</a:t>
          </a:r>
          <a:endParaRPr lang="en-US"/>
        </a:p>
      </dgm:t>
    </dgm:pt>
    <dgm:pt modelId="{06BE204B-3182-486D-B9D1-48F46CB6F213}" type="parTrans" cxnId="{8B150B8E-4AF2-4455-8F52-4A45D52A1181}">
      <dgm:prSet/>
      <dgm:spPr/>
      <dgm:t>
        <a:bodyPr/>
        <a:lstStyle/>
        <a:p>
          <a:endParaRPr lang="en-US"/>
        </a:p>
      </dgm:t>
    </dgm:pt>
    <dgm:pt modelId="{F1687758-ACB1-4077-9416-756BC4478FBD}" type="sibTrans" cxnId="{8B150B8E-4AF2-4455-8F52-4A45D52A1181}">
      <dgm:prSet/>
      <dgm:spPr/>
      <dgm:t>
        <a:bodyPr/>
        <a:lstStyle/>
        <a:p>
          <a:endParaRPr lang="en-US"/>
        </a:p>
      </dgm:t>
    </dgm:pt>
    <dgm:pt modelId="{FC5170A8-AA7D-4C39-88AD-FC45B8C9D7C0}">
      <dgm:prSet/>
      <dgm:spPr/>
      <dgm:t>
        <a:bodyPr/>
        <a:lstStyle/>
        <a:p>
          <a:r>
            <a:rPr lang="en-IN"/>
            <a:t>Personas</a:t>
          </a:r>
          <a:endParaRPr lang="en-US"/>
        </a:p>
      </dgm:t>
    </dgm:pt>
    <dgm:pt modelId="{D83ACDF4-154C-4FCA-8E37-CB8F7136ADDD}" type="parTrans" cxnId="{221B5A02-7B55-47B2-90B1-FD8A3E1E6A84}">
      <dgm:prSet/>
      <dgm:spPr/>
      <dgm:t>
        <a:bodyPr/>
        <a:lstStyle/>
        <a:p>
          <a:endParaRPr lang="en-US"/>
        </a:p>
      </dgm:t>
    </dgm:pt>
    <dgm:pt modelId="{B95E7123-7E6A-43A2-BD65-62A3D51AB4BA}" type="sibTrans" cxnId="{221B5A02-7B55-47B2-90B1-FD8A3E1E6A84}">
      <dgm:prSet/>
      <dgm:spPr/>
      <dgm:t>
        <a:bodyPr/>
        <a:lstStyle/>
        <a:p>
          <a:endParaRPr lang="en-US"/>
        </a:p>
      </dgm:t>
    </dgm:pt>
    <dgm:pt modelId="{1FCDE390-41DC-44EE-A174-AE99CCCA278F}">
      <dgm:prSet/>
      <dgm:spPr/>
      <dgm:t>
        <a:bodyPr/>
        <a:lstStyle/>
        <a:p>
          <a:r>
            <a:rPr lang="en-IN"/>
            <a:t>MVP</a:t>
          </a:r>
          <a:endParaRPr lang="en-US"/>
        </a:p>
      </dgm:t>
    </dgm:pt>
    <dgm:pt modelId="{DA166E80-1471-4A42-86C4-31CA0C97D5FC}" type="parTrans" cxnId="{1511266F-D344-42AC-9C13-68C308FAA1D6}">
      <dgm:prSet/>
      <dgm:spPr/>
      <dgm:t>
        <a:bodyPr/>
        <a:lstStyle/>
        <a:p>
          <a:endParaRPr lang="en-US"/>
        </a:p>
      </dgm:t>
    </dgm:pt>
    <dgm:pt modelId="{893B1EC9-519B-4355-8599-C4F087241ACB}" type="sibTrans" cxnId="{1511266F-D344-42AC-9C13-68C308FAA1D6}">
      <dgm:prSet/>
      <dgm:spPr/>
      <dgm:t>
        <a:bodyPr/>
        <a:lstStyle/>
        <a:p>
          <a:endParaRPr lang="en-US"/>
        </a:p>
      </dgm:t>
    </dgm:pt>
    <dgm:pt modelId="{CED89C66-10E8-4AE8-B33A-DD9D76BC9F4C}">
      <dgm:prSet/>
      <dgm:spPr/>
      <dgm:t>
        <a:bodyPr/>
        <a:lstStyle/>
        <a:p>
          <a:r>
            <a:rPr lang="en-IN"/>
            <a:t>Technologies and Algorithms</a:t>
          </a:r>
          <a:endParaRPr lang="en-US"/>
        </a:p>
      </dgm:t>
    </dgm:pt>
    <dgm:pt modelId="{1207E424-1058-421B-B90F-55B7AF7FB626}" type="parTrans" cxnId="{D574A0CC-4802-4DCF-9906-C05D4E958635}">
      <dgm:prSet/>
      <dgm:spPr/>
      <dgm:t>
        <a:bodyPr/>
        <a:lstStyle/>
        <a:p>
          <a:endParaRPr lang="en-US"/>
        </a:p>
      </dgm:t>
    </dgm:pt>
    <dgm:pt modelId="{82E40F5E-111F-448F-AD02-A9B0E8F2E940}" type="sibTrans" cxnId="{D574A0CC-4802-4DCF-9906-C05D4E958635}">
      <dgm:prSet/>
      <dgm:spPr/>
      <dgm:t>
        <a:bodyPr/>
        <a:lstStyle/>
        <a:p>
          <a:endParaRPr lang="en-US"/>
        </a:p>
      </dgm:t>
    </dgm:pt>
    <dgm:pt modelId="{3159213A-F86E-4A22-B213-114C571FA200}">
      <dgm:prSet/>
      <dgm:spPr/>
      <dgm:t>
        <a:bodyPr/>
        <a:lstStyle/>
        <a:p>
          <a:r>
            <a:rPr lang="en-IN"/>
            <a:t>Diagrams</a:t>
          </a:r>
          <a:endParaRPr lang="en-US"/>
        </a:p>
      </dgm:t>
    </dgm:pt>
    <dgm:pt modelId="{B932D9A6-F4F0-4940-A454-9B5CB16E3E18}" type="parTrans" cxnId="{5CBC968A-ACBC-4EDD-9D34-D7620F5E9CF9}">
      <dgm:prSet/>
      <dgm:spPr/>
      <dgm:t>
        <a:bodyPr/>
        <a:lstStyle/>
        <a:p>
          <a:endParaRPr lang="en-US"/>
        </a:p>
      </dgm:t>
    </dgm:pt>
    <dgm:pt modelId="{11F827D1-8D32-4F09-AC99-276976B3872B}" type="sibTrans" cxnId="{5CBC968A-ACBC-4EDD-9D34-D7620F5E9CF9}">
      <dgm:prSet/>
      <dgm:spPr/>
      <dgm:t>
        <a:bodyPr/>
        <a:lstStyle/>
        <a:p>
          <a:endParaRPr lang="en-US"/>
        </a:p>
      </dgm:t>
    </dgm:pt>
    <dgm:pt modelId="{CA32E30D-FD93-412B-A4DF-B9408BE1EE41}">
      <dgm:prSet/>
      <dgm:spPr/>
      <dgm:t>
        <a:bodyPr/>
        <a:lstStyle/>
        <a:p>
          <a:r>
            <a:rPr lang="en-IN"/>
            <a:t>Product Backlog</a:t>
          </a:r>
          <a:endParaRPr lang="en-US"/>
        </a:p>
      </dgm:t>
    </dgm:pt>
    <dgm:pt modelId="{15FC5E31-94C3-4597-B4DA-E9D04A34FA28}" type="parTrans" cxnId="{6817FBF5-910E-490D-A8B8-7B053371F4B8}">
      <dgm:prSet/>
      <dgm:spPr/>
      <dgm:t>
        <a:bodyPr/>
        <a:lstStyle/>
        <a:p>
          <a:endParaRPr lang="en-US"/>
        </a:p>
      </dgm:t>
    </dgm:pt>
    <dgm:pt modelId="{833F9509-CA62-4264-A978-5F80AA1EDDFE}" type="sibTrans" cxnId="{6817FBF5-910E-490D-A8B8-7B053371F4B8}">
      <dgm:prSet/>
      <dgm:spPr/>
      <dgm:t>
        <a:bodyPr/>
        <a:lstStyle/>
        <a:p>
          <a:endParaRPr lang="en-US"/>
        </a:p>
      </dgm:t>
    </dgm:pt>
    <dgm:pt modelId="{E4FA6601-B0CC-4131-8253-37CB1CF418C4}">
      <dgm:prSet/>
      <dgm:spPr/>
      <dgm:t>
        <a:bodyPr/>
        <a:lstStyle/>
        <a:p>
          <a:r>
            <a:rPr lang="en-IN"/>
            <a:t>Sprint 1 Backlog</a:t>
          </a:r>
          <a:endParaRPr lang="en-US"/>
        </a:p>
      </dgm:t>
    </dgm:pt>
    <dgm:pt modelId="{AD5A93A8-8F4C-497B-8C3F-FB322652A40F}" type="parTrans" cxnId="{31424C4A-423E-4DF0-89D1-675A108D0A3B}">
      <dgm:prSet/>
      <dgm:spPr/>
      <dgm:t>
        <a:bodyPr/>
        <a:lstStyle/>
        <a:p>
          <a:endParaRPr lang="en-US"/>
        </a:p>
      </dgm:t>
    </dgm:pt>
    <dgm:pt modelId="{25A935A8-624C-4741-89C8-8F7FD1C27D94}" type="sibTrans" cxnId="{31424C4A-423E-4DF0-89D1-675A108D0A3B}">
      <dgm:prSet/>
      <dgm:spPr/>
      <dgm:t>
        <a:bodyPr/>
        <a:lstStyle/>
        <a:p>
          <a:endParaRPr lang="en-US"/>
        </a:p>
      </dgm:t>
    </dgm:pt>
    <dgm:pt modelId="{147649DC-4CE1-4F81-8160-D44D5C153E45}">
      <dgm:prSet/>
      <dgm:spPr/>
      <dgm:t>
        <a:bodyPr/>
        <a:lstStyle/>
        <a:p>
          <a:r>
            <a:rPr lang="en-IN"/>
            <a:t>Metrics</a:t>
          </a:r>
          <a:endParaRPr lang="en-US"/>
        </a:p>
      </dgm:t>
    </dgm:pt>
    <dgm:pt modelId="{ED53334E-CF34-4566-9AE5-5C427EA2B3AF}" type="parTrans" cxnId="{D1E602BF-6072-45CF-A173-ED1AF623E989}">
      <dgm:prSet/>
      <dgm:spPr/>
      <dgm:t>
        <a:bodyPr/>
        <a:lstStyle/>
        <a:p>
          <a:endParaRPr lang="en-US"/>
        </a:p>
      </dgm:t>
    </dgm:pt>
    <dgm:pt modelId="{24494B57-7598-478C-AED4-4AEBA6C357EE}" type="sibTrans" cxnId="{D1E602BF-6072-45CF-A173-ED1AF623E989}">
      <dgm:prSet/>
      <dgm:spPr/>
      <dgm:t>
        <a:bodyPr/>
        <a:lstStyle/>
        <a:p>
          <a:endParaRPr lang="en-US"/>
        </a:p>
      </dgm:t>
    </dgm:pt>
    <dgm:pt modelId="{8E39BB75-0589-4AEB-862E-75ED7B93F5B0}">
      <dgm:prSet/>
      <dgm:spPr/>
      <dgm:t>
        <a:bodyPr/>
        <a:lstStyle/>
        <a:p>
          <a:r>
            <a:rPr lang="en-IN"/>
            <a:t>Retrospective</a:t>
          </a:r>
          <a:endParaRPr lang="en-US"/>
        </a:p>
      </dgm:t>
    </dgm:pt>
    <dgm:pt modelId="{5A67B2B6-344D-48F5-98F6-387C930A2F8F}" type="parTrans" cxnId="{B6F27620-1A3E-4680-9779-715601762ECC}">
      <dgm:prSet/>
      <dgm:spPr/>
      <dgm:t>
        <a:bodyPr/>
        <a:lstStyle/>
        <a:p>
          <a:endParaRPr lang="en-US"/>
        </a:p>
      </dgm:t>
    </dgm:pt>
    <dgm:pt modelId="{AF48350A-D674-4BA4-8E6A-1238FC1EF56C}" type="sibTrans" cxnId="{B6F27620-1A3E-4680-9779-715601762ECC}">
      <dgm:prSet/>
      <dgm:spPr/>
      <dgm:t>
        <a:bodyPr/>
        <a:lstStyle/>
        <a:p>
          <a:endParaRPr lang="en-US"/>
        </a:p>
      </dgm:t>
    </dgm:pt>
    <dgm:pt modelId="{24699106-378E-4977-A62D-6E3901C1707D}">
      <dgm:prSet/>
      <dgm:spPr/>
      <dgm:t>
        <a:bodyPr/>
        <a:lstStyle/>
        <a:p>
          <a:r>
            <a:rPr lang="en-IN"/>
            <a:t>Sprint 2 Plan</a:t>
          </a:r>
          <a:endParaRPr lang="en-US"/>
        </a:p>
      </dgm:t>
    </dgm:pt>
    <dgm:pt modelId="{81BB087A-5921-4EB3-8704-E1BE13DB79ED}" type="parTrans" cxnId="{48D0524C-2A37-46CC-86D5-F2D00C83E44C}">
      <dgm:prSet/>
      <dgm:spPr/>
      <dgm:t>
        <a:bodyPr/>
        <a:lstStyle/>
        <a:p>
          <a:endParaRPr lang="en-US"/>
        </a:p>
      </dgm:t>
    </dgm:pt>
    <dgm:pt modelId="{7DBCA771-7C2B-49CB-B871-7222C2066EAA}" type="sibTrans" cxnId="{48D0524C-2A37-46CC-86D5-F2D00C83E44C}">
      <dgm:prSet/>
      <dgm:spPr/>
      <dgm:t>
        <a:bodyPr/>
        <a:lstStyle/>
        <a:p>
          <a:endParaRPr lang="en-US"/>
        </a:p>
      </dgm:t>
    </dgm:pt>
    <dgm:pt modelId="{A2216B0D-B1BA-463D-8A4A-A99FC68C04FA}">
      <dgm:prSet/>
      <dgm:spPr/>
      <dgm:t>
        <a:bodyPr/>
        <a:lstStyle/>
        <a:p>
          <a:r>
            <a:rPr lang="en-IN"/>
            <a:t>Sprint 1 Demo</a:t>
          </a:r>
          <a:endParaRPr lang="en-US"/>
        </a:p>
      </dgm:t>
    </dgm:pt>
    <dgm:pt modelId="{0D87FD50-4573-498D-BA40-DF1FCBADDADB}" type="parTrans" cxnId="{ABEBA958-66EC-4BA8-978C-481E314BF80C}">
      <dgm:prSet/>
      <dgm:spPr/>
      <dgm:t>
        <a:bodyPr/>
        <a:lstStyle/>
        <a:p>
          <a:endParaRPr lang="en-US"/>
        </a:p>
      </dgm:t>
    </dgm:pt>
    <dgm:pt modelId="{7FD53D71-3120-40F9-93DA-D2B0E142B520}" type="sibTrans" cxnId="{ABEBA958-66EC-4BA8-978C-481E314BF80C}">
      <dgm:prSet/>
      <dgm:spPr/>
      <dgm:t>
        <a:bodyPr/>
        <a:lstStyle/>
        <a:p>
          <a:endParaRPr lang="en-US"/>
        </a:p>
      </dgm:t>
    </dgm:pt>
    <dgm:pt modelId="{C87279E1-A40E-4C52-9412-BD8890DE077C}">
      <dgm:prSet/>
      <dgm:spPr/>
      <dgm:t>
        <a:bodyPr/>
        <a:lstStyle/>
        <a:p>
          <a:r>
            <a:rPr lang="en-IN"/>
            <a:t>GitHub Repository</a:t>
          </a:r>
          <a:endParaRPr lang="en-US"/>
        </a:p>
      </dgm:t>
    </dgm:pt>
    <dgm:pt modelId="{00C07530-A86F-4045-9A74-6F882A4B0A0D}" type="parTrans" cxnId="{70202FB8-A51A-485E-A967-4D624E5EB4CA}">
      <dgm:prSet/>
      <dgm:spPr/>
      <dgm:t>
        <a:bodyPr/>
        <a:lstStyle/>
        <a:p>
          <a:endParaRPr lang="en-US"/>
        </a:p>
      </dgm:t>
    </dgm:pt>
    <dgm:pt modelId="{8D396F33-770C-4244-A64B-5B37BA96EF86}" type="sibTrans" cxnId="{70202FB8-A51A-485E-A967-4D624E5EB4CA}">
      <dgm:prSet/>
      <dgm:spPr/>
      <dgm:t>
        <a:bodyPr/>
        <a:lstStyle/>
        <a:p>
          <a:endParaRPr lang="en-US"/>
        </a:p>
      </dgm:t>
    </dgm:pt>
    <dgm:pt modelId="{1CBC1A8F-A8BD-4F15-80B1-C4615ED8A932}">
      <dgm:prSet/>
      <dgm:spPr/>
      <dgm:t>
        <a:bodyPr/>
        <a:lstStyle/>
        <a:p>
          <a:r>
            <a:rPr lang="en-IN"/>
            <a:t>Live Application Demo</a:t>
          </a:r>
          <a:endParaRPr lang="en-US"/>
        </a:p>
      </dgm:t>
    </dgm:pt>
    <dgm:pt modelId="{65242360-9631-47F0-A501-CEAF8048A08A}" type="parTrans" cxnId="{573EF4B6-F7B2-45EE-A66B-5263F4F24FD4}">
      <dgm:prSet/>
      <dgm:spPr/>
      <dgm:t>
        <a:bodyPr/>
        <a:lstStyle/>
        <a:p>
          <a:endParaRPr lang="en-US"/>
        </a:p>
      </dgm:t>
    </dgm:pt>
    <dgm:pt modelId="{DBFD5DBB-3936-4059-9048-6BE6B669ECD1}" type="sibTrans" cxnId="{573EF4B6-F7B2-45EE-A66B-5263F4F24FD4}">
      <dgm:prSet/>
      <dgm:spPr/>
      <dgm:t>
        <a:bodyPr/>
        <a:lstStyle/>
        <a:p>
          <a:endParaRPr lang="en-US"/>
        </a:p>
      </dgm:t>
    </dgm:pt>
    <dgm:pt modelId="{B2852059-AEBB-6644-9C67-B8FA25250E7E}" type="pres">
      <dgm:prSet presAssocID="{36FF2C40-CE3B-4066-8F59-BA76E491E4B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34852536-DB9B-E447-9645-944B26FF28D7}" type="pres">
      <dgm:prSet presAssocID="{C033EEA6-8F62-4896-8731-104CB094B405}" presName="node" presStyleLbl="node1" presStyleIdx="0" presStyleCnt="1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DDF8ED4-248D-954F-A37C-0ED84C3B299A}" type="pres">
      <dgm:prSet presAssocID="{F044D430-3E08-4AC6-8033-82F97D134BCD}" presName="sibTrans" presStyleLbl="sibTrans1D1" presStyleIdx="0" presStyleCnt="15"/>
      <dgm:spPr/>
      <dgm:t>
        <a:bodyPr/>
        <a:lstStyle/>
        <a:p>
          <a:endParaRPr lang="en-IN"/>
        </a:p>
      </dgm:t>
    </dgm:pt>
    <dgm:pt modelId="{ED1235FE-A1ED-0446-ACB0-145143DB10B5}" type="pres">
      <dgm:prSet presAssocID="{F044D430-3E08-4AC6-8033-82F97D134BCD}" presName="connectorText" presStyleLbl="sibTrans1D1" presStyleIdx="0" presStyleCnt="15"/>
      <dgm:spPr/>
      <dgm:t>
        <a:bodyPr/>
        <a:lstStyle/>
        <a:p>
          <a:endParaRPr lang="en-IN"/>
        </a:p>
      </dgm:t>
    </dgm:pt>
    <dgm:pt modelId="{A01833E6-458C-954E-9393-9A89B10B4477}" type="pres">
      <dgm:prSet presAssocID="{11BC28D6-B391-4A30-B4E9-D9C993946F09}" presName="node" presStyleLbl="node1" presStyleIdx="1" presStyleCnt="1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20E8EC6-E874-A343-9734-98233A27E928}" type="pres">
      <dgm:prSet presAssocID="{380EE00D-C726-44C7-B9CF-DE7CC27FD842}" presName="sibTrans" presStyleLbl="sibTrans1D1" presStyleIdx="1" presStyleCnt="15"/>
      <dgm:spPr/>
      <dgm:t>
        <a:bodyPr/>
        <a:lstStyle/>
        <a:p>
          <a:endParaRPr lang="en-IN"/>
        </a:p>
      </dgm:t>
    </dgm:pt>
    <dgm:pt modelId="{637C154E-9D55-4F4A-AFE2-554D997E845D}" type="pres">
      <dgm:prSet presAssocID="{380EE00D-C726-44C7-B9CF-DE7CC27FD842}" presName="connectorText" presStyleLbl="sibTrans1D1" presStyleIdx="1" presStyleCnt="15"/>
      <dgm:spPr/>
      <dgm:t>
        <a:bodyPr/>
        <a:lstStyle/>
        <a:p>
          <a:endParaRPr lang="en-IN"/>
        </a:p>
      </dgm:t>
    </dgm:pt>
    <dgm:pt modelId="{CCA8145F-A093-094D-AC2C-DF30802FB904}" type="pres">
      <dgm:prSet presAssocID="{B11F786B-75CF-455F-B4CA-162ED719D8C3}" presName="node" presStyleLbl="node1" presStyleIdx="2" presStyleCnt="1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26B20E9-7270-9D46-B872-A6EBDE4DDCB0}" type="pres">
      <dgm:prSet presAssocID="{2A58DCF7-D3C8-492F-AEFA-49A99FAD6C7E}" presName="sibTrans" presStyleLbl="sibTrans1D1" presStyleIdx="2" presStyleCnt="15"/>
      <dgm:spPr/>
      <dgm:t>
        <a:bodyPr/>
        <a:lstStyle/>
        <a:p>
          <a:endParaRPr lang="en-IN"/>
        </a:p>
      </dgm:t>
    </dgm:pt>
    <dgm:pt modelId="{9F753738-A9AF-7F49-9925-C2E2AA2AD4C5}" type="pres">
      <dgm:prSet presAssocID="{2A58DCF7-D3C8-492F-AEFA-49A99FAD6C7E}" presName="connectorText" presStyleLbl="sibTrans1D1" presStyleIdx="2" presStyleCnt="15"/>
      <dgm:spPr/>
      <dgm:t>
        <a:bodyPr/>
        <a:lstStyle/>
        <a:p>
          <a:endParaRPr lang="en-IN"/>
        </a:p>
      </dgm:t>
    </dgm:pt>
    <dgm:pt modelId="{B80DEB02-F1C5-E24B-B9C1-40CCF5BBFDE1}" type="pres">
      <dgm:prSet presAssocID="{2B512554-69BE-42A0-876B-D9E832C9F950}" presName="node" presStyleLbl="node1" presStyleIdx="3" presStyleCnt="1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BCC2F1A-FBA3-604A-805C-1D83C0ACB279}" type="pres">
      <dgm:prSet presAssocID="{F1687758-ACB1-4077-9416-756BC4478FBD}" presName="sibTrans" presStyleLbl="sibTrans1D1" presStyleIdx="3" presStyleCnt="15"/>
      <dgm:spPr/>
      <dgm:t>
        <a:bodyPr/>
        <a:lstStyle/>
        <a:p>
          <a:endParaRPr lang="en-IN"/>
        </a:p>
      </dgm:t>
    </dgm:pt>
    <dgm:pt modelId="{C6A2A032-8EDD-D249-B469-C276A1DC17B0}" type="pres">
      <dgm:prSet presAssocID="{F1687758-ACB1-4077-9416-756BC4478FBD}" presName="connectorText" presStyleLbl="sibTrans1D1" presStyleIdx="3" presStyleCnt="15"/>
      <dgm:spPr/>
      <dgm:t>
        <a:bodyPr/>
        <a:lstStyle/>
        <a:p>
          <a:endParaRPr lang="en-IN"/>
        </a:p>
      </dgm:t>
    </dgm:pt>
    <dgm:pt modelId="{97A342D3-D4CC-C14E-9B19-5EBFEC025E2D}" type="pres">
      <dgm:prSet presAssocID="{FC5170A8-AA7D-4C39-88AD-FC45B8C9D7C0}" presName="node" presStyleLbl="node1" presStyleIdx="4" presStyleCnt="1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6D17229-A207-B74A-88B4-C97EE668BC7A}" type="pres">
      <dgm:prSet presAssocID="{B95E7123-7E6A-43A2-BD65-62A3D51AB4BA}" presName="sibTrans" presStyleLbl="sibTrans1D1" presStyleIdx="4" presStyleCnt="15"/>
      <dgm:spPr/>
      <dgm:t>
        <a:bodyPr/>
        <a:lstStyle/>
        <a:p>
          <a:endParaRPr lang="en-IN"/>
        </a:p>
      </dgm:t>
    </dgm:pt>
    <dgm:pt modelId="{AFDBEF9B-DB35-5843-A267-88D6067354DB}" type="pres">
      <dgm:prSet presAssocID="{B95E7123-7E6A-43A2-BD65-62A3D51AB4BA}" presName="connectorText" presStyleLbl="sibTrans1D1" presStyleIdx="4" presStyleCnt="15"/>
      <dgm:spPr/>
      <dgm:t>
        <a:bodyPr/>
        <a:lstStyle/>
        <a:p>
          <a:endParaRPr lang="en-IN"/>
        </a:p>
      </dgm:t>
    </dgm:pt>
    <dgm:pt modelId="{608C9214-A76D-2C45-B9A3-9374B22EE132}" type="pres">
      <dgm:prSet presAssocID="{1FCDE390-41DC-44EE-A174-AE99CCCA278F}" presName="node" presStyleLbl="node1" presStyleIdx="5" presStyleCnt="1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5FF7C62-CD88-3B49-AF37-19A629E96436}" type="pres">
      <dgm:prSet presAssocID="{893B1EC9-519B-4355-8599-C4F087241ACB}" presName="sibTrans" presStyleLbl="sibTrans1D1" presStyleIdx="5" presStyleCnt="15"/>
      <dgm:spPr/>
      <dgm:t>
        <a:bodyPr/>
        <a:lstStyle/>
        <a:p>
          <a:endParaRPr lang="en-IN"/>
        </a:p>
      </dgm:t>
    </dgm:pt>
    <dgm:pt modelId="{7119A0C1-8B2D-7C4F-BE98-9D4720EDE0F9}" type="pres">
      <dgm:prSet presAssocID="{893B1EC9-519B-4355-8599-C4F087241ACB}" presName="connectorText" presStyleLbl="sibTrans1D1" presStyleIdx="5" presStyleCnt="15"/>
      <dgm:spPr/>
      <dgm:t>
        <a:bodyPr/>
        <a:lstStyle/>
        <a:p>
          <a:endParaRPr lang="en-IN"/>
        </a:p>
      </dgm:t>
    </dgm:pt>
    <dgm:pt modelId="{B9A520AD-7D98-974F-B92D-3556258F926E}" type="pres">
      <dgm:prSet presAssocID="{CED89C66-10E8-4AE8-B33A-DD9D76BC9F4C}" presName="node" presStyleLbl="node1" presStyleIdx="6" presStyleCnt="1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3F387D7-8123-D14A-955D-6B0EBE0FC6B1}" type="pres">
      <dgm:prSet presAssocID="{82E40F5E-111F-448F-AD02-A9B0E8F2E940}" presName="sibTrans" presStyleLbl="sibTrans1D1" presStyleIdx="6" presStyleCnt="15"/>
      <dgm:spPr/>
      <dgm:t>
        <a:bodyPr/>
        <a:lstStyle/>
        <a:p>
          <a:endParaRPr lang="en-IN"/>
        </a:p>
      </dgm:t>
    </dgm:pt>
    <dgm:pt modelId="{1875DE04-8C14-1E45-B920-3D4C9B3D26F8}" type="pres">
      <dgm:prSet presAssocID="{82E40F5E-111F-448F-AD02-A9B0E8F2E940}" presName="connectorText" presStyleLbl="sibTrans1D1" presStyleIdx="6" presStyleCnt="15"/>
      <dgm:spPr/>
      <dgm:t>
        <a:bodyPr/>
        <a:lstStyle/>
        <a:p>
          <a:endParaRPr lang="en-IN"/>
        </a:p>
      </dgm:t>
    </dgm:pt>
    <dgm:pt modelId="{5089E8C9-8900-F64A-B3D3-58325DB2A5DF}" type="pres">
      <dgm:prSet presAssocID="{3159213A-F86E-4A22-B213-114C571FA200}" presName="node" presStyleLbl="node1" presStyleIdx="7" presStyleCnt="1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41C0487-3AA8-9E48-A4DF-F3381E1B3E05}" type="pres">
      <dgm:prSet presAssocID="{11F827D1-8D32-4F09-AC99-276976B3872B}" presName="sibTrans" presStyleLbl="sibTrans1D1" presStyleIdx="7" presStyleCnt="15"/>
      <dgm:spPr/>
      <dgm:t>
        <a:bodyPr/>
        <a:lstStyle/>
        <a:p>
          <a:endParaRPr lang="en-IN"/>
        </a:p>
      </dgm:t>
    </dgm:pt>
    <dgm:pt modelId="{20ECEEDF-1001-8342-8438-77BA2DF160E6}" type="pres">
      <dgm:prSet presAssocID="{11F827D1-8D32-4F09-AC99-276976B3872B}" presName="connectorText" presStyleLbl="sibTrans1D1" presStyleIdx="7" presStyleCnt="15"/>
      <dgm:spPr/>
      <dgm:t>
        <a:bodyPr/>
        <a:lstStyle/>
        <a:p>
          <a:endParaRPr lang="en-IN"/>
        </a:p>
      </dgm:t>
    </dgm:pt>
    <dgm:pt modelId="{2128D013-C648-4647-BC8F-B27D6CDDD69A}" type="pres">
      <dgm:prSet presAssocID="{CA32E30D-FD93-412B-A4DF-B9408BE1EE41}" presName="node" presStyleLbl="node1" presStyleIdx="8" presStyleCnt="1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429ADBA-4EB8-644A-B94C-EC857BE68041}" type="pres">
      <dgm:prSet presAssocID="{833F9509-CA62-4264-A978-5F80AA1EDDFE}" presName="sibTrans" presStyleLbl="sibTrans1D1" presStyleIdx="8" presStyleCnt="15"/>
      <dgm:spPr/>
      <dgm:t>
        <a:bodyPr/>
        <a:lstStyle/>
        <a:p>
          <a:endParaRPr lang="en-IN"/>
        </a:p>
      </dgm:t>
    </dgm:pt>
    <dgm:pt modelId="{05C031A2-9377-0C44-9435-7F4547DDB45D}" type="pres">
      <dgm:prSet presAssocID="{833F9509-CA62-4264-A978-5F80AA1EDDFE}" presName="connectorText" presStyleLbl="sibTrans1D1" presStyleIdx="8" presStyleCnt="15"/>
      <dgm:spPr/>
      <dgm:t>
        <a:bodyPr/>
        <a:lstStyle/>
        <a:p>
          <a:endParaRPr lang="en-IN"/>
        </a:p>
      </dgm:t>
    </dgm:pt>
    <dgm:pt modelId="{DC1D67FF-F53B-7D44-A8DB-93CFE88A4FA0}" type="pres">
      <dgm:prSet presAssocID="{E4FA6601-B0CC-4131-8253-37CB1CF418C4}" presName="node" presStyleLbl="node1" presStyleIdx="9" presStyleCnt="1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3BF6C62-C24D-424A-9CFA-92AB2AB73D54}" type="pres">
      <dgm:prSet presAssocID="{25A935A8-624C-4741-89C8-8F7FD1C27D94}" presName="sibTrans" presStyleLbl="sibTrans1D1" presStyleIdx="9" presStyleCnt="15"/>
      <dgm:spPr/>
      <dgm:t>
        <a:bodyPr/>
        <a:lstStyle/>
        <a:p>
          <a:endParaRPr lang="en-IN"/>
        </a:p>
      </dgm:t>
    </dgm:pt>
    <dgm:pt modelId="{BAF76F80-A8F0-EE4B-8E4A-1C77520B6BE2}" type="pres">
      <dgm:prSet presAssocID="{25A935A8-624C-4741-89C8-8F7FD1C27D94}" presName="connectorText" presStyleLbl="sibTrans1D1" presStyleIdx="9" presStyleCnt="15"/>
      <dgm:spPr/>
      <dgm:t>
        <a:bodyPr/>
        <a:lstStyle/>
        <a:p>
          <a:endParaRPr lang="en-IN"/>
        </a:p>
      </dgm:t>
    </dgm:pt>
    <dgm:pt modelId="{26DEA829-B217-3B42-9AA7-6A1BA0FE3213}" type="pres">
      <dgm:prSet presAssocID="{147649DC-4CE1-4F81-8160-D44D5C153E45}" presName="node" presStyleLbl="node1" presStyleIdx="10" presStyleCnt="1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990B9B0-1EF1-774D-964B-5EB7C932F9A7}" type="pres">
      <dgm:prSet presAssocID="{24494B57-7598-478C-AED4-4AEBA6C357EE}" presName="sibTrans" presStyleLbl="sibTrans1D1" presStyleIdx="10" presStyleCnt="15"/>
      <dgm:spPr/>
      <dgm:t>
        <a:bodyPr/>
        <a:lstStyle/>
        <a:p>
          <a:endParaRPr lang="en-IN"/>
        </a:p>
      </dgm:t>
    </dgm:pt>
    <dgm:pt modelId="{5EF09AA0-A987-0742-BC51-0AA0D79C53D9}" type="pres">
      <dgm:prSet presAssocID="{24494B57-7598-478C-AED4-4AEBA6C357EE}" presName="connectorText" presStyleLbl="sibTrans1D1" presStyleIdx="10" presStyleCnt="15"/>
      <dgm:spPr/>
      <dgm:t>
        <a:bodyPr/>
        <a:lstStyle/>
        <a:p>
          <a:endParaRPr lang="en-IN"/>
        </a:p>
      </dgm:t>
    </dgm:pt>
    <dgm:pt modelId="{D5D8F2F0-6942-A24D-BDA8-CBFF870EC934}" type="pres">
      <dgm:prSet presAssocID="{8E39BB75-0589-4AEB-862E-75ED7B93F5B0}" presName="node" presStyleLbl="node1" presStyleIdx="11" presStyleCnt="1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9BD741C-F5D1-1642-B53B-15FE88A06792}" type="pres">
      <dgm:prSet presAssocID="{AF48350A-D674-4BA4-8E6A-1238FC1EF56C}" presName="sibTrans" presStyleLbl="sibTrans1D1" presStyleIdx="11" presStyleCnt="15"/>
      <dgm:spPr/>
      <dgm:t>
        <a:bodyPr/>
        <a:lstStyle/>
        <a:p>
          <a:endParaRPr lang="en-IN"/>
        </a:p>
      </dgm:t>
    </dgm:pt>
    <dgm:pt modelId="{1BDC5A1C-68AA-DF43-B3FF-6F811FC7BCF2}" type="pres">
      <dgm:prSet presAssocID="{AF48350A-D674-4BA4-8E6A-1238FC1EF56C}" presName="connectorText" presStyleLbl="sibTrans1D1" presStyleIdx="11" presStyleCnt="15"/>
      <dgm:spPr/>
      <dgm:t>
        <a:bodyPr/>
        <a:lstStyle/>
        <a:p>
          <a:endParaRPr lang="en-IN"/>
        </a:p>
      </dgm:t>
    </dgm:pt>
    <dgm:pt modelId="{4C9BAF88-7B46-274F-9398-A89BA02F5C66}" type="pres">
      <dgm:prSet presAssocID="{24699106-378E-4977-A62D-6E3901C1707D}" presName="node" presStyleLbl="node1" presStyleIdx="12" presStyleCnt="1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33393A7-0E67-1B4C-86B0-76B65293FECD}" type="pres">
      <dgm:prSet presAssocID="{7DBCA771-7C2B-49CB-B871-7222C2066EAA}" presName="sibTrans" presStyleLbl="sibTrans1D1" presStyleIdx="12" presStyleCnt="15"/>
      <dgm:spPr/>
      <dgm:t>
        <a:bodyPr/>
        <a:lstStyle/>
        <a:p>
          <a:endParaRPr lang="en-IN"/>
        </a:p>
      </dgm:t>
    </dgm:pt>
    <dgm:pt modelId="{EF525C75-53CD-D540-9FD6-135A46CA1592}" type="pres">
      <dgm:prSet presAssocID="{7DBCA771-7C2B-49CB-B871-7222C2066EAA}" presName="connectorText" presStyleLbl="sibTrans1D1" presStyleIdx="12" presStyleCnt="15"/>
      <dgm:spPr/>
      <dgm:t>
        <a:bodyPr/>
        <a:lstStyle/>
        <a:p>
          <a:endParaRPr lang="en-IN"/>
        </a:p>
      </dgm:t>
    </dgm:pt>
    <dgm:pt modelId="{096297E0-471B-CB4E-B0EC-C900A43BCA1F}" type="pres">
      <dgm:prSet presAssocID="{A2216B0D-B1BA-463D-8A4A-A99FC68C04FA}" presName="node" presStyleLbl="node1" presStyleIdx="13" presStyleCnt="1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D6004BA-2AB5-0547-9F39-2361FD4466A1}" type="pres">
      <dgm:prSet presAssocID="{7FD53D71-3120-40F9-93DA-D2B0E142B520}" presName="sibTrans" presStyleLbl="sibTrans1D1" presStyleIdx="13" presStyleCnt="15"/>
      <dgm:spPr/>
      <dgm:t>
        <a:bodyPr/>
        <a:lstStyle/>
        <a:p>
          <a:endParaRPr lang="en-IN"/>
        </a:p>
      </dgm:t>
    </dgm:pt>
    <dgm:pt modelId="{E5615A4D-86EE-DC42-8DCA-CE7960A9BF1F}" type="pres">
      <dgm:prSet presAssocID="{7FD53D71-3120-40F9-93DA-D2B0E142B520}" presName="connectorText" presStyleLbl="sibTrans1D1" presStyleIdx="13" presStyleCnt="15"/>
      <dgm:spPr/>
      <dgm:t>
        <a:bodyPr/>
        <a:lstStyle/>
        <a:p>
          <a:endParaRPr lang="en-IN"/>
        </a:p>
      </dgm:t>
    </dgm:pt>
    <dgm:pt modelId="{D623F8B3-D873-9646-B498-3673A8256E1C}" type="pres">
      <dgm:prSet presAssocID="{C87279E1-A40E-4C52-9412-BD8890DE077C}" presName="node" presStyleLbl="node1" presStyleIdx="14" presStyleCnt="1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D811B39-76E0-2A42-A316-84899A2FBE92}" type="pres">
      <dgm:prSet presAssocID="{8D396F33-770C-4244-A64B-5B37BA96EF86}" presName="sibTrans" presStyleLbl="sibTrans1D1" presStyleIdx="14" presStyleCnt="15"/>
      <dgm:spPr/>
      <dgm:t>
        <a:bodyPr/>
        <a:lstStyle/>
        <a:p>
          <a:endParaRPr lang="en-IN"/>
        </a:p>
      </dgm:t>
    </dgm:pt>
    <dgm:pt modelId="{FC64D443-4253-9644-86AB-2A4363AEF373}" type="pres">
      <dgm:prSet presAssocID="{8D396F33-770C-4244-A64B-5B37BA96EF86}" presName="connectorText" presStyleLbl="sibTrans1D1" presStyleIdx="14" presStyleCnt="15"/>
      <dgm:spPr/>
      <dgm:t>
        <a:bodyPr/>
        <a:lstStyle/>
        <a:p>
          <a:endParaRPr lang="en-IN"/>
        </a:p>
      </dgm:t>
    </dgm:pt>
    <dgm:pt modelId="{12D68EB9-3AAA-2549-A0A8-151840655138}" type="pres">
      <dgm:prSet presAssocID="{1CBC1A8F-A8BD-4F15-80B1-C4615ED8A932}" presName="node" presStyleLbl="node1" presStyleIdx="15" presStyleCnt="1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8B150B8E-4AF2-4455-8F52-4A45D52A1181}" srcId="{36FF2C40-CE3B-4066-8F59-BA76E491E4B9}" destId="{2B512554-69BE-42A0-876B-D9E832C9F950}" srcOrd="3" destOrd="0" parTransId="{06BE204B-3182-486D-B9D1-48F46CB6F213}" sibTransId="{F1687758-ACB1-4077-9416-756BC4478FBD}"/>
    <dgm:cxn modelId="{D92ABB6C-E3DD-F24C-BBF9-9A5247B30A28}" type="presOf" srcId="{B95E7123-7E6A-43A2-BD65-62A3D51AB4BA}" destId="{AFDBEF9B-DB35-5843-A267-88D6067354DB}" srcOrd="1" destOrd="0" presId="urn:microsoft.com/office/officeart/2016/7/layout/RepeatingBendingProcessNew"/>
    <dgm:cxn modelId="{992ACCB2-2ABF-644F-8FA6-28096BAE05BE}" type="presOf" srcId="{2B512554-69BE-42A0-876B-D9E832C9F950}" destId="{B80DEB02-F1C5-E24B-B9C1-40CCF5BBFDE1}" srcOrd="0" destOrd="0" presId="urn:microsoft.com/office/officeart/2016/7/layout/RepeatingBendingProcessNew"/>
    <dgm:cxn modelId="{B6F27620-1A3E-4680-9779-715601762ECC}" srcId="{36FF2C40-CE3B-4066-8F59-BA76E491E4B9}" destId="{8E39BB75-0589-4AEB-862E-75ED7B93F5B0}" srcOrd="11" destOrd="0" parTransId="{5A67B2B6-344D-48F5-98F6-387C930A2F8F}" sibTransId="{AF48350A-D674-4BA4-8E6A-1238FC1EF56C}"/>
    <dgm:cxn modelId="{D2CBE797-AF4C-804C-ABD9-45D63F25B222}" type="presOf" srcId="{F1687758-ACB1-4077-9416-756BC4478FBD}" destId="{6BCC2F1A-FBA3-604A-805C-1D83C0ACB279}" srcOrd="0" destOrd="0" presId="urn:microsoft.com/office/officeart/2016/7/layout/RepeatingBendingProcessNew"/>
    <dgm:cxn modelId="{462F2AD7-4882-424F-A2CE-EDA8D4939E93}" type="presOf" srcId="{3159213A-F86E-4A22-B213-114C571FA200}" destId="{5089E8C9-8900-F64A-B3D3-58325DB2A5DF}" srcOrd="0" destOrd="0" presId="urn:microsoft.com/office/officeart/2016/7/layout/RepeatingBendingProcessNew"/>
    <dgm:cxn modelId="{AA293D26-B08E-8749-9E80-74794255FDFB}" type="presOf" srcId="{7DBCA771-7C2B-49CB-B871-7222C2066EAA}" destId="{C33393A7-0E67-1B4C-86B0-76B65293FECD}" srcOrd="0" destOrd="0" presId="urn:microsoft.com/office/officeart/2016/7/layout/RepeatingBendingProcessNew"/>
    <dgm:cxn modelId="{8C83491A-2816-8E45-9292-6B0132D35990}" type="presOf" srcId="{7FD53D71-3120-40F9-93DA-D2B0E142B520}" destId="{CD6004BA-2AB5-0547-9F39-2361FD4466A1}" srcOrd="0" destOrd="0" presId="urn:microsoft.com/office/officeart/2016/7/layout/RepeatingBendingProcessNew"/>
    <dgm:cxn modelId="{3CDB9325-D457-C54D-8CD2-76FEC581BD9E}" type="presOf" srcId="{11F827D1-8D32-4F09-AC99-276976B3872B}" destId="{541C0487-3AA8-9E48-A4DF-F3381E1B3E05}" srcOrd="0" destOrd="0" presId="urn:microsoft.com/office/officeart/2016/7/layout/RepeatingBendingProcessNew"/>
    <dgm:cxn modelId="{6654E537-4915-DC44-B567-F662A820913F}" type="presOf" srcId="{F044D430-3E08-4AC6-8033-82F97D134BCD}" destId="{7DDF8ED4-248D-954F-A37C-0ED84C3B299A}" srcOrd="0" destOrd="0" presId="urn:microsoft.com/office/officeart/2016/7/layout/RepeatingBendingProcessNew"/>
    <dgm:cxn modelId="{999D8FC4-A72C-2A4D-AEE9-75D5841BFFC9}" type="presOf" srcId="{11BC28D6-B391-4A30-B4E9-D9C993946F09}" destId="{A01833E6-458C-954E-9393-9A89B10B4477}" srcOrd="0" destOrd="0" presId="urn:microsoft.com/office/officeart/2016/7/layout/RepeatingBendingProcessNew"/>
    <dgm:cxn modelId="{0E97FCE6-B9C2-964C-8F6C-28C955FC6C5C}" type="presOf" srcId="{AF48350A-D674-4BA4-8E6A-1238FC1EF56C}" destId="{B9BD741C-F5D1-1642-B53B-15FE88A06792}" srcOrd="0" destOrd="0" presId="urn:microsoft.com/office/officeart/2016/7/layout/RepeatingBendingProcessNew"/>
    <dgm:cxn modelId="{19ECE37B-FD83-734A-A111-6F795274B8A5}" type="presOf" srcId="{82E40F5E-111F-448F-AD02-A9B0E8F2E940}" destId="{1875DE04-8C14-1E45-B920-3D4C9B3D26F8}" srcOrd="1" destOrd="0" presId="urn:microsoft.com/office/officeart/2016/7/layout/RepeatingBendingProcessNew"/>
    <dgm:cxn modelId="{EB38C49B-4176-884E-8D9C-9A483C5B77E4}" type="presOf" srcId="{893B1EC9-519B-4355-8599-C4F087241ACB}" destId="{7119A0C1-8B2D-7C4F-BE98-9D4720EDE0F9}" srcOrd="1" destOrd="0" presId="urn:microsoft.com/office/officeart/2016/7/layout/RepeatingBendingProcessNew"/>
    <dgm:cxn modelId="{BB3022B6-1332-42EA-923E-DDF322679DA7}" srcId="{36FF2C40-CE3B-4066-8F59-BA76E491E4B9}" destId="{B11F786B-75CF-455F-B4CA-162ED719D8C3}" srcOrd="2" destOrd="0" parTransId="{1789A293-30A6-4E81-AB1D-50CC0D4E0ADB}" sibTransId="{2A58DCF7-D3C8-492F-AEFA-49A99FAD6C7E}"/>
    <dgm:cxn modelId="{2988DE14-3AD0-054B-928C-DB530418B224}" type="presOf" srcId="{82E40F5E-111F-448F-AD02-A9B0E8F2E940}" destId="{D3F387D7-8123-D14A-955D-6B0EBE0FC6B1}" srcOrd="0" destOrd="0" presId="urn:microsoft.com/office/officeart/2016/7/layout/RepeatingBendingProcessNew"/>
    <dgm:cxn modelId="{D1E602BF-6072-45CF-A173-ED1AF623E989}" srcId="{36FF2C40-CE3B-4066-8F59-BA76E491E4B9}" destId="{147649DC-4CE1-4F81-8160-D44D5C153E45}" srcOrd="10" destOrd="0" parTransId="{ED53334E-CF34-4566-9AE5-5C427EA2B3AF}" sibTransId="{24494B57-7598-478C-AED4-4AEBA6C357EE}"/>
    <dgm:cxn modelId="{3E1B5A27-88E8-564B-AB6E-2FAB896A0B9B}" type="presOf" srcId="{B11F786B-75CF-455F-B4CA-162ED719D8C3}" destId="{CCA8145F-A093-094D-AC2C-DF30802FB904}" srcOrd="0" destOrd="0" presId="urn:microsoft.com/office/officeart/2016/7/layout/RepeatingBendingProcessNew"/>
    <dgm:cxn modelId="{BF7D1AC7-1EDF-6A41-9E74-255D81921551}" type="presOf" srcId="{36FF2C40-CE3B-4066-8F59-BA76E491E4B9}" destId="{B2852059-AEBB-6644-9C67-B8FA25250E7E}" srcOrd="0" destOrd="0" presId="urn:microsoft.com/office/officeart/2016/7/layout/RepeatingBendingProcessNew"/>
    <dgm:cxn modelId="{5CBC968A-ACBC-4EDD-9D34-D7620F5E9CF9}" srcId="{36FF2C40-CE3B-4066-8F59-BA76E491E4B9}" destId="{3159213A-F86E-4A22-B213-114C571FA200}" srcOrd="7" destOrd="0" parTransId="{B932D9A6-F4F0-4940-A454-9B5CB16E3E18}" sibTransId="{11F827D1-8D32-4F09-AC99-276976B3872B}"/>
    <dgm:cxn modelId="{573EF4B6-F7B2-45EE-A66B-5263F4F24FD4}" srcId="{36FF2C40-CE3B-4066-8F59-BA76E491E4B9}" destId="{1CBC1A8F-A8BD-4F15-80B1-C4615ED8A932}" srcOrd="15" destOrd="0" parTransId="{65242360-9631-47F0-A501-CEAF8048A08A}" sibTransId="{DBFD5DBB-3936-4059-9048-6BE6B669ECD1}"/>
    <dgm:cxn modelId="{3D51E787-345A-D644-B692-9A5C2D0F0DEA}" type="presOf" srcId="{E4FA6601-B0CC-4131-8253-37CB1CF418C4}" destId="{DC1D67FF-F53B-7D44-A8DB-93CFE88A4FA0}" srcOrd="0" destOrd="0" presId="urn:microsoft.com/office/officeart/2016/7/layout/RepeatingBendingProcessNew"/>
    <dgm:cxn modelId="{7FE49ACD-31D7-D94A-B485-FCEEF8D3B4BE}" type="presOf" srcId="{24494B57-7598-478C-AED4-4AEBA6C357EE}" destId="{5990B9B0-1EF1-774D-964B-5EB7C932F9A7}" srcOrd="0" destOrd="0" presId="urn:microsoft.com/office/officeart/2016/7/layout/RepeatingBendingProcessNew"/>
    <dgm:cxn modelId="{48649E13-6F31-6941-8DEB-78C19014F263}" type="presOf" srcId="{24494B57-7598-478C-AED4-4AEBA6C357EE}" destId="{5EF09AA0-A987-0742-BC51-0AA0D79C53D9}" srcOrd="1" destOrd="0" presId="urn:microsoft.com/office/officeart/2016/7/layout/RepeatingBendingProcessNew"/>
    <dgm:cxn modelId="{3A6857C7-EE4B-AE4A-84B4-5BBF693BE43A}" type="presOf" srcId="{F044D430-3E08-4AC6-8033-82F97D134BCD}" destId="{ED1235FE-A1ED-0446-ACB0-145143DB10B5}" srcOrd="1" destOrd="0" presId="urn:microsoft.com/office/officeart/2016/7/layout/RepeatingBendingProcessNew"/>
    <dgm:cxn modelId="{811E58F1-866E-B340-9A65-E233341F311F}" type="presOf" srcId="{C033EEA6-8F62-4896-8731-104CB094B405}" destId="{34852536-DB9B-E447-9645-944B26FF28D7}" srcOrd="0" destOrd="0" presId="urn:microsoft.com/office/officeart/2016/7/layout/RepeatingBendingProcessNew"/>
    <dgm:cxn modelId="{B45DC55E-D21B-FF4A-8A1E-6693B4CC395F}" type="presOf" srcId="{1CBC1A8F-A8BD-4F15-80B1-C4615ED8A932}" destId="{12D68EB9-3AAA-2549-A0A8-151840655138}" srcOrd="0" destOrd="0" presId="urn:microsoft.com/office/officeart/2016/7/layout/RepeatingBendingProcessNew"/>
    <dgm:cxn modelId="{3E92F704-0648-E045-B14B-9517F369C98D}" type="presOf" srcId="{380EE00D-C726-44C7-B9CF-DE7CC27FD842}" destId="{637C154E-9D55-4F4A-AFE2-554D997E845D}" srcOrd="1" destOrd="0" presId="urn:microsoft.com/office/officeart/2016/7/layout/RepeatingBendingProcessNew"/>
    <dgm:cxn modelId="{221B5A02-7B55-47B2-90B1-FD8A3E1E6A84}" srcId="{36FF2C40-CE3B-4066-8F59-BA76E491E4B9}" destId="{FC5170A8-AA7D-4C39-88AD-FC45B8C9D7C0}" srcOrd="4" destOrd="0" parTransId="{D83ACDF4-154C-4FCA-8E37-CB8F7136ADDD}" sibTransId="{B95E7123-7E6A-43A2-BD65-62A3D51AB4BA}"/>
    <dgm:cxn modelId="{7AE2AFC0-F3F4-AE4C-82BF-40BC13B1F362}" type="presOf" srcId="{25A935A8-624C-4741-89C8-8F7FD1C27D94}" destId="{E3BF6C62-C24D-424A-9CFA-92AB2AB73D54}" srcOrd="0" destOrd="0" presId="urn:microsoft.com/office/officeart/2016/7/layout/RepeatingBendingProcessNew"/>
    <dgm:cxn modelId="{26E34107-CACA-6F48-94B2-BC27E94C1E1A}" type="presOf" srcId="{24699106-378E-4977-A62D-6E3901C1707D}" destId="{4C9BAF88-7B46-274F-9398-A89BA02F5C66}" srcOrd="0" destOrd="0" presId="urn:microsoft.com/office/officeart/2016/7/layout/RepeatingBendingProcessNew"/>
    <dgm:cxn modelId="{3FF69E71-860D-E84D-9DA8-759235ABB742}" type="presOf" srcId="{A2216B0D-B1BA-463D-8A4A-A99FC68C04FA}" destId="{096297E0-471B-CB4E-B0EC-C900A43BCA1F}" srcOrd="0" destOrd="0" presId="urn:microsoft.com/office/officeart/2016/7/layout/RepeatingBendingProcessNew"/>
    <dgm:cxn modelId="{48D0524C-2A37-46CC-86D5-F2D00C83E44C}" srcId="{36FF2C40-CE3B-4066-8F59-BA76E491E4B9}" destId="{24699106-378E-4977-A62D-6E3901C1707D}" srcOrd="12" destOrd="0" parTransId="{81BB087A-5921-4EB3-8704-E1BE13DB79ED}" sibTransId="{7DBCA771-7C2B-49CB-B871-7222C2066EAA}"/>
    <dgm:cxn modelId="{E3E1328B-DF39-F440-82B2-BC854AC4092E}" type="presOf" srcId="{CA32E30D-FD93-412B-A4DF-B9408BE1EE41}" destId="{2128D013-C648-4647-BC8F-B27D6CDDD69A}" srcOrd="0" destOrd="0" presId="urn:microsoft.com/office/officeart/2016/7/layout/RepeatingBendingProcessNew"/>
    <dgm:cxn modelId="{0A3FEFE1-889D-844A-AE2A-0EDA224F4E1C}" type="presOf" srcId="{B95E7123-7E6A-43A2-BD65-62A3D51AB4BA}" destId="{B6D17229-A207-B74A-88B4-C97EE668BC7A}" srcOrd="0" destOrd="0" presId="urn:microsoft.com/office/officeart/2016/7/layout/RepeatingBendingProcessNew"/>
    <dgm:cxn modelId="{0C914FF0-0A32-C540-8FDA-3A0C752A1755}" type="presOf" srcId="{7DBCA771-7C2B-49CB-B871-7222C2066EAA}" destId="{EF525C75-53CD-D540-9FD6-135A46CA1592}" srcOrd="1" destOrd="0" presId="urn:microsoft.com/office/officeart/2016/7/layout/RepeatingBendingProcessNew"/>
    <dgm:cxn modelId="{1C8AC4E6-2664-4C4E-BCE2-E43D79CC4945}" type="presOf" srcId="{893B1EC9-519B-4355-8599-C4F087241ACB}" destId="{55FF7C62-CD88-3B49-AF37-19A629E96436}" srcOrd="0" destOrd="0" presId="urn:microsoft.com/office/officeart/2016/7/layout/RepeatingBendingProcessNew"/>
    <dgm:cxn modelId="{D574A0CC-4802-4DCF-9906-C05D4E958635}" srcId="{36FF2C40-CE3B-4066-8F59-BA76E491E4B9}" destId="{CED89C66-10E8-4AE8-B33A-DD9D76BC9F4C}" srcOrd="6" destOrd="0" parTransId="{1207E424-1058-421B-B90F-55B7AF7FB626}" sibTransId="{82E40F5E-111F-448F-AD02-A9B0E8F2E940}"/>
    <dgm:cxn modelId="{ABEBA958-66EC-4BA8-978C-481E314BF80C}" srcId="{36FF2C40-CE3B-4066-8F59-BA76E491E4B9}" destId="{A2216B0D-B1BA-463D-8A4A-A99FC68C04FA}" srcOrd="13" destOrd="0" parTransId="{0D87FD50-4573-498D-BA40-DF1FCBADDADB}" sibTransId="{7FD53D71-3120-40F9-93DA-D2B0E142B520}"/>
    <dgm:cxn modelId="{AE5325F4-851B-FC4B-A265-61231B3254B7}" type="presOf" srcId="{833F9509-CA62-4264-A978-5F80AA1EDDFE}" destId="{05C031A2-9377-0C44-9435-7F4547DDB45D}" srcOrd="1" destOrd="0" presId="urn:microsoft.com/office/officeart/2016/7/layout/RepeatingBendingProcessNew"/>
    <dgm:cxn modelId="{9135BF25-6B66-D348-8E71-2BEA9B184872}" type="presOf" srcId="{11F827D1-8D32-4F09-AC99-276976B3872B}" destId="{20ECEEDF-1001-8342-8438-77BA2DF160E6}" srcOrd="1" destOrd="0" presId="urn:microsoft.com/office/officeart/2016/7/layout/RepeatingBendingProcessNew"/>
    <dgm:cxn modelId="{0BBBD5B8-E9FB-6848-8601-9E03B5237238}" type="presOf" srcId="{380EE00D-C726-44C7-B9CF-DE7CC27FD842}" destId="{520E8EC6-E874-A343-9734-98233A27E928}" srcOrd="0" destOrd="0" presId="urn:microsoft.com/office/officeart/2016/7/layout/RepeatingBendingProcessNew"/>
    <dgm:cxn modelId="{B559D747-1C6F-D744-A3E4-4B8F001B11B7}" type="presOf" srcId="{147649DC-4CE1-4F81-8160-D44D5C153E45}" destId="{26DEA829-B217-3B42-9AA7-6A1BA0FE3213}" srcOrd="0" destOrd="0" presId="urn:microsoft.com/office/officeart/2016/7/layout/RepeatingBendingProcessNew"/>
    <dgm:cxn modelId="{854852C9-644B-2546-BA29-88004E74F513}" type="presOf" srcId="{7FD53D71-3120-40F9-93DA-D2B0E142B520}" destId="{E5615A4D-86EE-DC42-8DCA-CE7960A9BF1F}" srcOrd="1" destOrd="0" presId="urn:microsoft.com/office/officeart/2016/7/layout/RepeatingBendingProcessNew"/>
    <dgm:cxn modelId="{31424C4A-423E-4DF0-89D1-675A108D0A3B}" srcId="{36FF2C40-CE3B-4066-8F59-BA76E491E4B9}" destId="{E4FA6601-B0CC-4131-8253-37CB1CF418C4}" srcOrd="9" destOrd="0" parTransId="{AD5A93A8-8F4C-497B-8C3F-FB322652A40F}" sibTransId="{25A935A8-624C-4741-89C8-8F7FD1C27D94}"/>
    <dgm:cxn modelId="{6817FBF5-910E-490D-A8B8-7B053371F4B8}" srcId="{36FF2C40-CE3B-4066-8F59-BA76E491E4B9}" destId="{CA32E30D-FD93-412B-A4DF-B9408BE1EE41}" srcOrd="8" destOrd="0" parTransId="{15FC5E31-94C3-4597-B4DA-E9D04A34FA28}" sibTransId="{833F9509-CA62-4264-A978-5F80AA1EDDFE}"/>
    <dgm:cxn modelId="{00908D9A-477E-DB40-849D-C17BA3543577}" type="presOf" srcId="{2A58DCF7-D3C8-492F-AEFA-49A99FAD6C7E}" destId="{626B20E9-7270-9D46-B872-A6EBDE4DDCB0}" srcOrd="0" destOrd="0" presId="urn:microsoft.com/office/officeart/2016/7/layout/RepeatingBendingProcessNew"/>
    <dgm:cxn modelId="{C978F46E-17BF-43CA-A352-12B94B682528}" srcId="{36FF2C40-CE3B-4066-8F59-BA76E491E4B9}" destId="{11BC28D6-B391-4A30-B4E9-D9C993946F09}" srcOrd="1" destOrd="0" parTransId="{C887A6EB-9D52-414D-B7B6-33A0A1EEE7AF}" sibTransId="{380EE00D-C726-44C7-B9CF-DE7CC27FD842}"/>
    <dgm:cxn modelId="{70202FB8-A51A-485E-A967-4D624E5EB4CA}" srcId="{36FF2C40-CE3B-4066-8F59-BA76E491E4B9}" destId="{C87279E1-A40E-4C52-9412-BD8890DE077C}" srcOrd="14" destOrd="0" parTransId="{00C07530-A86F-4045-9A74-6F882A4B0A0D}" sibTransId="{8D396F33-770C-4244-A64B-5B37BA96EF86}"/>
    <dgm:cxn modelId="{13CFD191-8945-3E43-B6C3-28927208594D}" type="presOf" srcId="{8D396F33-770C-4244-A64B-5B37BA96EF86}" destId="{4D811B39-76E0-2A42-A316-84899A2FBE92}" srcOrd="0" destOrd="0" presId="urn:microsoft.com/office/officeart/2016/7/layout/RepeatingBendingProcessNew"/>
    <dgm:cxn modelId="{B8BFC7ED-66C0-AE44-A912-B2A6B9659BDA}" type="presOf" srcId="{833F9509-CA62-4264-A978-5F80AA1EDDFE}" destId="{4429ADBA-4EB8-644A-B94C-EC857BE68041}" srcOrd="0" destOrd="0" presId="urn:microsoft.com/office/officeart/2016/7/layout/RepeatingBendingProcessNew"/>
    <dgm:cxn modelId="{94AEE24C-DF60-CE4D-A8FC-0A3BE74F601A}" type="presOf" srcId="{8E39BB75-0589-4AEB-862E-75ED7B93F5B0}" destId="{D5D8F2F0-6942-A24D-BDA8-CBFF870EC934}" srcOrd="0" destOrd="0" presId="urn:microsoft.com/office/officeart/2016/7/layout/RepeatingBendingProcessNew"/>
    <dgm:cxn modelId="{4A382EE5-59C2-B648-AA46-C9DEF9F5ED2C}" type="presOf" srcId="{F1687758-ACB1-4077-9416-756BC4478FBD}" destId="{C6A2A032-8EDD-D249-B469-C276A1DC17B0}" srcOrd="1" destOrd="0" presId="urn:microsoft.com/office/officeart/2016/7/layout/RepeatingBendingProcessNew"/>
    <dgm:cxn modelId="{032D9732-2071-D947-B603-24D29B28F7C9}" type="presOf" srcId="{1FCDE390-41DC-44EE-A174-AE99CCCA278F}" destId="{608C9214-A76D-2C45-B9A3-9374B22EE132}" srcOrd="0" destOrd="0" presId="urn:microsoft.com/office/officeart/2016/7/layout/RepeatingBendingProcessNew"/>
    <dgm:cxn modelId="{1511266F-D344-42AC-9C13-68C308FAA1D6}" srcId="{36FF2C40-CE3B-4066-8F59-BA76E491E4B9}" destId="{1FCDE390-41DC-44EE-A174-AE99CCCA278F}" srcOrd="5" destOrd="0" parTransId="{DA166E80-1471-4A42-86C4-31CA0C97D5FC}" sibTransId="{893B1EC9-519B-4355-8599-C4F087241ACB}"/>
    <dgm:cxn modelId="{F555B4E8-25C9-FB4D-B541-9955DC87EEE4}" type="presOf" srcId="{FC5170A8-AA7D-4C39-88AD-FC45B8C9D7C0}" destId="{97A342D3-D4CC-C14E-9B19-5EBFEC025E2D}" srcOrd="0" destOrd="0" presId="urn:microsoft.com/office/officeart/2016/7/layout/RepeatingBendingProcessNew"/>
    <dgm:cxn modelId="{6F13DD86-E778-A545-A3B5-E8296DEC2D29}" type="presOf" srcId="{8D396F33-770C-4244-A64B-5B37BA96EF86}" destId="{FC64D443-4253-9644-86AB-2A4363AEF373}" srcOrd="1" destOrd="0" presId="urn:microsoft.com/office/officeart/2016/7/layout/RepeatingBendingProcessNew"/>
    <dgm:cxn modelId="{7B7CD960-ABEE-1442-8D4E-5A4199AE38DA}" type="presOf" srcId="{2A58DCF7-D3C8-492F-AEFA-49A99FAD6C7E}" destId="{9F753738-A9AF-7F49-9925-C2E2AA2AD4C5}" srcOrd="1" destOrd="0" presId="urn:microsoft.com/office/officeart/2016/7/layout/RepeatingBendingProcessNew"/>
    <dgm:cxn modelId="{BD63C9EA-3B8B-4548-B31C-23EA40EF899B}" type="presOf" srcId="{25A935A8-624C-4741-89C8-8F7FD1C27D94}" destId="{BAF76F80-A8F0-EE4B-8E4A-1C77520B6BE2}" srcOrd="1" destOrd="0" presId="urn:microsoft.com/office/officeart/2016/7/layout/RepeatingBendingProcessNew"/>
    <dgm:cxn modelId="{BB4AF923-EB0D-E040-A31A-D5D89A34F10F}" type="presOf" srcId="{CED89C66-10E8-4AE8-B33A-DD9D76BC9F4C}" destId="{B9A520AD-7D98-974F-B92D-3556258F926E}" srcOrd="0" destOrd="0" presId="urn:microsoft.com/office/officeart/2016/7/layout/RepeatingBendingProcessNew"/>
    <dgm:cxn modelId="{5FC01AFE-3B12-AD42-954D-6FD637098A62}" type="presOf" srcId="{AF48350A-D674-4BA4-8E6A-1238FC1EF56C}" destId="{1BDC5A1C-68AA-DF43-B3FF-6F811FC7BCF2}" srcOrd="1" destOrd="0" presId="urn:microsoft.com/office/officeart/2016/7/layout/RepeatingBendingProcessNew"/>
    <dgm:cxn modelId="{C198D3CB-85CC-D843-9810-F099F493E217}" type="presOf" srcId="{C87279E1-A40E-4C52-9412-BD8890DE077C}" destId="{D623F8B3-D873-9646-B498-3673A8256E1C}" srcOrd="0" destOrd="0" presId="urn:microsoft.com/office/officeart/2016/7/layout/RepeatingBendingProcessNew"/>
    <dgm:cxn modelId="{D5C93D51-D934-463F-8C90-1F5D7D2DD1A0}" srcId="{36FF2C40-CE3B-4066-8F59-BA76E491E4B9}" destId="{C033EEA6-8F62-4896-8731-104CB094B405}" srcOrd="0" destOrd="0" parTransId="{53FC6F04-A417-40DB-B405-DEA27904BD22}" sibTransId="{F044D430-3E08-4AC6-8033-82F97D134BCD}"/>
    <dgm:cxn modelId="{CAF9EA69-23D7-4148-BBC8-650A52D60766}" type="presParOf" srcId="{B2852059-AEBB-6644-9C67-B8FA25250E7E}" destId="{34852536-DB9B-E447-9645-944B26FF28D7}" srcOrd="0" destOrd="0" presId="urn:microsoft.com/office/officeart/2016/7/layout/RepeatingBendingProcessNew"/>
    <dgm:cxn modelId="{EE73BD6D-91A0-164C-BA1C-93CFFD6A6BF6}" type="presParOf" srcId="{B2852059-AEBB-6644-9C67-B8FA25250E7E}" destId="{7DDF8ED4-248D-954F-A37C-0ED84C3B299A}" srcOrd="1" destOrd="0" presId="urn:microsoft.com/office/officeart/2016/7/layout/RepeatingBendingProcessNew"/>
    <dgm:cxn modelId="{D03D835A-07C6-DF4A-A88F-B4DF818A4633}" type="presParOf" srcId="{7DDF8ED4-248D-954F-A37C-0ED84C3B299A}" destId="{ED1235FE-A1ED-0446-ACB0-145143DB10B5}" srcOrd="0" destOrd="0" presId="urn:microsoft.com/office/officeart/2016/7/layout/RepeatingBendingProcessNew"/>
    <dgm:cxn modelId="{AE0C4C2A-2D48-E84B-AE31-30FCE9DF6972}" type="presParOf" srcId="{B2852059-AEBB-6644-9C67-B8FA25250E7E}" destId="{A01833E6-458C-954E-9393-9A89B10B4477}" srcOrd="2" destOrd="0" presId="urn:microsoft.com/office/officeart/2016/7/layout/RepeatingBendingProcessNew"/>
    <dgm:cxn modelId="{5BAD99D4-8873-8446-8DD1-69125E3FB620}" type="presParOf" srcId="{B2852059-AEBB-6644-9C67-B8FA25250E7E}" destId="{520E8EC6-E874-A343-9734-98233A27E928}" srcOrd="3" destOrd="0" presId="urn:microsoft.com/office/officeart/2016/7/layout/RepeatingBendingProcessNew"/>
    <dgm:cxn modelId="{586EB32F-FE69-0641-AE10-422593E34F96}" type="presParOf" srcId="{520E8EC6-E874-A343-9734-98233A27E928}" destId="{637C154E-9D55-4F4A-AFE2-554D997E845D}" srcOrd="0" destOrd="0" presId="urn:microsoft.com/office/officeart/2016/7/layout/RepeatingBendingProcessNew"/>
    <dgm:cxn modelId="{7EF63840-E810-594B-845A-9E331303EF3A}" type="presParOf" srcId="{B2852059-AEBB-6644-9C67-B8FA25250E7E}" destId="{CCA8145F-A093-094D-AC2C-DF30802FB904}" srcOrd="4" destOrd="0" presId="urn:microsoft.com/office/officeart/2016/7/layout/RepeatingBendingProcessNew"/>
    <dgm:cxn modelId="{F15F29C4-D378-6B46-BE8B-9584A08D0D9C}" type="presParOf" srcId="{B2852059-AEBB-6644-9C67-B8FA25250E7E}" destId="{626B20E9-7270-9D46-B872-A6EBDE4DDCB0}" srcOrd="5" destOrd="0" presId="urn:microsoft.com/office/officeart/2016/7/layout/RepeatingBendingProcessNew"/>
    <dgm:cxn modelId="{EA98F595-87FB-D54D-87BE-07123A1AE3CA}" type="presParOf" srcId="{626B20E9-7270-9D46-B872-A6EBDE4DDCB0}" destId="{9F753738-A9AF-7F49-9925-C2E2AA2AD4C5}" srcOrd="0" destOrd="0" presId="urn:microsoft.com/office/officeart/2016/7/layout/RepeatingBendingProcessNew"/>
    <dgm:cxn modelId="{9A53FCBE-7502-F446-BE16-5AE72112A8FA}" type="presParOf" srcId="{B2852059-AEBB-6644-9C67-B8FA25250E7E}" destId="{B80DEB02-F1C5-E24B-B9C1-40CCF5BBFDE1}" srcOrd="6" destOrd="0" presId="urn:microsoft.com/office/officeart/2016/7/layout/RepeatingBendingProcessNew"/>
    <dgm:cxn modelId="{7D109A44-D0A0-D743-80C6-397847E75785}" type="presParOf" srcId="{B2852059-AEBB-6644-9C67-B8FA25250E7E}" destId="{6BCC2F1A-FBA3-604A-805C-1D83C0ACB279}" srcOrd="7" destOrd="0" presId="urn:microsoft.com/office/officeart/2016/7/layout/RepeatingBendingProcessNew"/>
    <dgm:cxn modelId="{6864ADF7-DFFF-224E-8DCD-70F619D134F0}" type="presParOf" srcId="{6BCC2F1A-FBA3-604A-805C-1D83C0ACB279}" destId="{C6A2A032-8EDD-D249-B469-C276A1DC17B0}" srcOrd="0" destOrd="0" presId="urn:microsoft.com/office/officeart/2016/7/layout/RepeatingBendingProcessNew"/>
    <dgm:cxn modelId="{F987A0F4-3B2D-D344-9824-CADFBD9595CE}" type="presParOf" srcId="{B2852059-AEBB-6644-9C67-B8FA25250E7E}" destId="{97A342D3-D4CC-C14E-9B19-5EBFEC025E2D}" srcOrd="8" destOrd="0" presId="urn:microsoft.com/office/officeart/2016/7/layout/RepeatingBendingProcessNew"/>
    <dgm:cxn modelId="{288F866D-06AD-5D44-9517-1CA31C6C5823}" type="presParOf" srcId="{B2852059-AEBB-6644-9C67-B8FA25250E7E}" destId="{B6D17229-A207-B74A-88B4-C97EE668BC7A}" srcOrd="9" destOrd="0" presId="urn:microsoft.com/office/officeart/2016/7/layout/RepeatingBendingProcessNew"/>
    <dgm:cxn modelId="{B70545F3-B2C5-0F4C-A797-394D11BCDAFE}" type="presParOf" srcId="{B6D17229-A207-B74A-88B4-C97EE668BC7A}" destId="{AFDBEF9B-DB35-5843-A267-88D6067354DB}" srcOrd="0" destOrd="0" presId="urn:microsoft.com/office/officeart/2016/7/layout/RepeatingBendingProcessNew"/>
    <dgm:cxn modelId="{BD916AAE-A07E-0B45-A8D2-A7CFE7153444}" type="presParOf" srcId="{B2852059-AEBB-6644-9C67-B8FA25250E7E}" destId="{608C9214-A76D-2C45-B9A3-9374B22EE132}" srcOrd="10" destOrd="0" presId="urn:microsoft.com/office/officeart/2016/7/layout/RepeatingBendingProcessNew"/>
    <dgm:cxn modelId="{EECDF05B-2F5A-D44F-83A4-61B6611AEA5D}" type="presParOf" srcId="{B2852059-AEBB-6644-9C67-B8FA25250E7E}" destId="{55FF7C62-CD88-3B49-AF37-19A629E96436}" srcOrd="11" destOrd="0" presId="urn:microsoft.com/office/officeart/2016/7/layout/RepeatingBendingProcessNew"/>
    <dgm:cxn modelId="{EB445988-BBEE-1F48-A566-51D2ECCCC804}" type="presParOf" srcId="{55FF7C62-CD88-3B49-AF37-19A629E96436}" destId="{7119A0C1-8B2D-7C4F-BE98-9D4720EDE0F9}" srcOrd="0" destOrd="0" presId="urn:microsoft.com/office/officeart/2016/7/layout/RepeatingBendingProcessNew"/>
    <dgm:cxn modelId="{BE629BD9-9613-0542-ABAB-B52FBFB9B59A}" type="presParOf" srcId="{B2852059-AEBB-6644-9C67-B8FA25250E7E}" destId="{B9A520AD-7D98-974F-B92D-3556258F926E}" srcOrd="12" destOrd="0" presId="urn:microsoft.com/office/officeart/2016/7/layout/RepeatingBendingProcessNew"/>
    <dgm:cxn modelId="{CDDA4ECF-9CAD-C64A-AC58-D85AF80CC3DF}" type="presParOf" srcId="{B2852059-AEBB-6644-9C67-B8FA25250E7E}" destId="{D3F387D7-8123-D14A-955D-6B0EBE0FC6B1}" srcOrd="13" destOrd="0" presId="urn:microsoft.com/office/officeart/2016/7/layout/RepeatingBendingProcessNew"/>
    <dgm:cxn modelId="{BE5D70E0-4538-EA4D-9BFE-BF5D117C104C}" type="presParOf" srcId="{D3F387D7-8123-D14A-955D-6B0EBE0FC6B1}" destId="{1875DE04-8C14-1E45-B920-3D4C9B3D26F8}" srcOrd="0" destOrd="0" presId="urn:microsoft.com/office/officeart/2016/7/layout/RepeatingBendingProcessNew"/>
    <dgm:cxn modelId="{5DF20D52-BEEB-9442-8121-D0D4281F04D8}" type="presParOf" srcId="{B2852059-AEBB-6644-9C67-B8FA25250E7E}" destId="{5089E8C9-8900-F64A-B3D3-58325DB2A5DF}" srcOrd="14" destOrd="0" presId="urn:microsoft.com/office/officeart/2016/7/layout/RepeatingBendingProcessNew"/>
    <dgm:cxn modelId="{554D6FAA-67A9-A94B-AD8F-95E66AA332E9}" type="presParOf" srcId="{B2852059-AEBB-6644-9C67-B8FA25250E7E}" destId="{541C0487-3AA8-9E48-A4DF-F3381E1B3E05}" srcOrd="15" destOrd="0" presId="urn:microsoft.com/office/officeart/2016/7/layout/RepeatingBendingProcessNew"/>
    <dgm:cxn modelId="{12DAE354-9559-084D-A9E7-453F91472C5D}" type="presParOf" srcId="{541C0487-3AA8-9E48-A4DF-F3381E1B3E05}" destId="{20ECEEDF-1001-8342-8438-77BA2DF160E6}" srcOrd="0" destOrd="0" presId="urn:microsoft.com/office/officeart/2016/7/layout/RepeatingBendingProcessNew"/>
    <dgm:cxn modelId="{4C92F574-9CCF-DB4E-A8F0-375BB1EDA25C}" type="presParOf" srcId="{B2852059-AEBB-6644-9C67-B8FA25250E7E}" destId="{2128D013-C648-4647-BC8F-B27D6CDDD69A}" srcOrd="16" destOrd="0" presId="urn:microsoft.com/office/officeart/2016/7/layout/RepeatingBendingProcessNew"/>
    <dgm:cxn modelId="{73579410-0797-2E4A-905E-B0B356A7D3DC}" type="presParOf" srcId="{B2852059-AEBB-6644-9C67-B8FA25250E7E}" destId="{4429ADBA-4EB8-644A-B94C-EC857BE68041}" srcOrd="17" destOrd="0" presId="urn:microsoft.com/office/officeart/2016/7/layout/RepeatingBendingProcessNew"/>
    <dgm:cxn modelId="{EED9ACD9-79EB-AE4C-B1D9-768C94602997}" type="presParOf" srcId="{4429ADBA-4EB8-644A-B94C-EC857BE68041}" destId="{05C031A2-9377-0C44-9435-7F4547DDB45D}" srcOrd="0" destOrd="0" presId="urn:microsoft.com/office/officeart/2016/7/layout/RepeatingBendingProcessNew"/>
    <dgm:cxn modelId="{225705D8-D3BD-884C-86A5-C45E7BAA3AD7}" type="presParOf" srcId="{B2852059-AEBB-6644-9C67-B8FA25250E7E}" destId="{DC1D67FF-F53B-7D44-A8DB-93CFE88A4FA0}" srcOrd="18" destOrd="0" presId="urn:microsoft.com/office/officeart/2016/7/layout/RepeatingBendingProcessNew"/>
    <dgm:cxn modelId="{93D2268B-7343-D746-92FC-0174F8A1C140}" type="presParOf" srcId="{B2852059-AEBB-6644-9C67-B8FA25250E7E}" destId="{E3BF6C62-C24D-424A-9CFA-92AB2AB73D54}" srcOrd="19" destOrd="0" presId="urn:microsoft.com/office/officeart/2016/7/layout/RepeatingBendingProcessNew"/>
    <dgm:cxn modelId="{F7F1A1DF-008C-3140-8274-01602552E021}" type="presParOf" srcId="{E3BF6C62-C24D-424A-9CFA-92AB2AB73D54}" destId="{BAF76F80-A8F0-EE4B-8E4A-1C77520B6BE2}" srcOrd="0" destOrd="0" presId="urn:microsoft.com/office/officeart/2016/7/layout/RepeatingBendingProcessNew"/>
    <dgm:cxn modelId="{2B01CB70-9DE2-6343-921E-DDCE25F05594}" type="presParOf" srcId="{B2852059-AEBB-6644-9C67-B8FA25250E7E}" destId="{26DEA829-B217-3B42-9AA7-6A1BA0FE3213}" srcOrd="20" destOrd="0" presId="urn:microsoft.com/office/officeart/2016/7/layout/RepeatingBendingProcessNew"/>
    <dgm:cxn modelId="{DC1DE5C9-D475-F04D-8089-664F975EF88F}" type="presParOf" srcId="{B2852059-AEBB-6644-9C67-B8FA25250E7E}" destId="{5990B9B0-1EF1-774D-964B-5EB7C932F9A7}" srcOrd="21" destOrd="0" presId="urn:microsoft.com/office/officeart/2016/7/layout/RepeatingBendingProcessNew"/>
    <dgm:cxn modelId="{7C8E1A20-C49D-7B4F-9FB0-1B794EA9484D}" type="presParOf" srcId="{5990B9B0-1EF1-774D-964B-5EB7C932F9A7}" destId="{5EF09AA0-A987-0742-BC51-0AA0D79C53D9}" srcOrd="0" destOrd="0" presId="urn:microsoft.com/office/officeart/2016/7/layout/RepeatingBendingProcessNew"/>
    <dgm:cxn modelId="{B9091E59-942C-7148-B096-FF26B7A59C42}" type="presParOf" srcId="{B2852059-AEBB-6644-9C67-B8FA25250E7E}" destId="{D5D8F2F0-6942-A24D-BDA8-CBFF870EC934}" srcOrd="22" destOrd="0" presId="urn:microsoft.com/office/officeart/2016/7/layout/RepeatingBendingProcessNew"/>
    <dgm:cxn modelId="{B45A840D-1E28-1D41-B0CF-3BA6A0B14380}" type="presParOf" srcId="{B2852059-AEBB-6644-9C67-B8FA25250E7E}" destId="{B9BD741C-F5D1-1642-B53B-15FE88A06792}" srcOrd="23" destOrd="0" presId="urn:microsoft.com/office/officeart/2016/7/layout/RepeatingBendingProcessNew"/>
    <dgm:cxn modelId="{B6748460-EFCE-AB46-9285-A5E4AA67550F}" type="presParOf" srcId="{B9BD741C-F5D1-1642-B53B-15FE88A06792}" destId="{1BDC5A1C-68AA-DF43-B3FF-6F811FC7BCF2}" srcOrd="0" destOrd="0" presId="urn:microsoft.com/office/officeart/2016/7/layout/RepeatingBendingProcessNew"/>
    <dgm:cxn modelId="{FAD5E50F-AE72-9443-B307-5C5B11C2A113}" type="presParOf" srcId="{B2852059-AEBB-6644-9C67-B8FA25250E7E}" destId="{4C9BAF88-7B46-274F-9398-A89BA02F5C66}" srcOrd="24" destOrd="0" presId="urn:microsoft.com/office/officeart/2016/7/layout/RepeatingBendingProcessNew"/>
    <dgm:cxn modelId="{050190EC-A490-1041-B04D-B674E7D2D10E}" type="presParOf" srcId="{B2852059-AEBB-6644-9C67-B8FA25250E7E}" destId="{C33393A7-0E67-1B4C-86B0-76B65293FECD}" srcOrd="25" destOrd="0" presId="urn:microsoft.com/office/officeart/2016/7/layout/RepeatingBendingProcessNew"/>
    <dgm:cxn modelId="{A73B0B03-F810-C846-B9D5-974CBB01E28D}" type="presParOf" srcId="{C33393A7-0E67-1B4C-86B0-76B65293FECD}" destId="{EF525C75-53CD-D540-9FD6-135A46CA1592}" srcOrd="0" destOrd="0" presId="urn:microsoft.com/office/officeart/2016/7/layout/RepeatingBendingProcessNew"/>
    <dgm:cxn modelId="{E19E742D-7F7B-2844-8E4A-B146483283AE}" type="presParOf" srcId="{B2852059-AEBB-6644-9C67-B8FA25250E7E}" destId="{096297E0-471B-CB4E-B0EC-C900A43BCA1F}" srcOrd="26" destOrd="0" presId="urn:microsoft.com/office/officeart/2016/7/layout/RepeatingBendingProcessNew"/>
    <dgm:cxn modelId="{60343B78-93D9-1943-9154-3BABC4C4B860}" type="presParOf" srcId="{B2852059-AEBB-6644-9C67-B8FA25250E7E}" destId="{CD6004BA-2AB5-0547-9F39-2361FD4466A1}" srcOrd="27" destOrd="0" presId="urn:microsoft.com/office/officeart/2016/7/layout/RepeatingBendingProcessNew"/>
    <dgm:cxn modelId="{25CCCC36-F029-8546-80B9-44D04B3C58A1}" type="presParOf" srcId="{CD6004BA-2AB5-0547-9F39-2361FD4466A1}" destId="{E5615A4D-86EE-DC42-8DCA-CE7960A9BF1F}" srcOrd="0" destOrd="0" presId="urn:microsoft.com/office/officeart/2016/7/layout/RepeatingBendingProcessNew"/>
    <dgm:cxn modelId="{45C0E769-5E6A-5E46-A96F-D590C8082822}" type="presParOf" srcId="{B2852059-AEBB-6644-9C67-B8FA25250E7E}" destId="{D623F8B3-D873-9646-B498-3673A8256E1C}" srcOrd="28" destOrd="0" presId="urn:microsoft.com/office/officeart/2016/7/layout/RepeatingBendingProcessNew"/>
    <dgm:cxn modelId="{BD7F68AA-DF59-C54F-BC31-3DA17B995502}" type="presParOf" srcId="{B2852059-AEBB-6644-9C67-B8FA25250E7E}" destId="{4D811B39-76E0-2A42-A316-84899A2FBE92}" srcOrd="29" destOrd="0" presId="urn:microsoft.com/office/officeart/2016/7/layout/RepeatingBendingProcessNew"/>
    <dgm:cxn modelId="{399D1E43-7319-A843-840F-E7D45A44D8EF}" type="presParOf" srcId="{4D811B39-76E0-2A42-A316-84899A2FBE92}" destId="{FC64D443-4253-9644-86AB-2A4363AEF373}" srcOrd="0" destOrd="0" presId="urn:microsoft.com/office/officeart/2016/7/layout/RepeatingBendingProcessNew"/>
    <dgm:cxn modelId="{14BC1900-6846-5141-AC60-A19D58DAB98A}" type="presParOf" srcId="{B2852059-AEBB-6644-9C67-B8FA25250E7E}" destId="{12D68EB9-3AAA-2549-A0A8-151840655138}" srcOrd="3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47DD30-D38C-457D-BDD3-9A0FFB36603D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28F94808-6A7E-448E-8F4F-B2B5824242AE}">
      <dgm:prSet/>
      <dgm:spPr/>
      <dgm:t>
        <a:bodyPr/>
        <a:lstStyle/>
        <a:p>
          <a:r>
            <a:rPr lang="en-IN" b="1"/>
            <a:t>Core Features</a:t>
          </a:r>
          <a:endParaRPr lang="en-US"/>
        </a:p>
      </dgm:t>
    </dgm:pt>
    <dgm:pt modelId="{8A43503F-278E-4587-BDF4-279E3F02610A}" type="parTrans" cxnId="{832735C6-C247-46E1-A4AB-A2DF7C428758}">
      <dgm:prSet/>
      <dgm:spPr/>
      <dgm:t>
        <a:bodyPr/>
        <a:lstStyle/>
        <a:p>
          <a:endParaRPr lang="en-US"/>
        </a:p>
      </dgm:t>
    </dgm:pt>
    <dgm:pt modelId="{87710AE8-A900-429F-84D2-BF24089D90A7}" type="sibTrans" cxnId="{832735C6-C247-46E1-A4AB-A2DF7C428758}">
      <dgm:prSet/>
      <dgm:spPr/>
      <dgm:t>
        <a:bodyPr/>
        <a:lstStyle/>
        <a:p>
          <a:endParaRPr lang="en-US"/>
        </a:p>
      </dgm:t>
    </dgm:pt>
    <dgm:pt modelId="{7A7A38C2-CC59-435B-AFC8-63FE0FEB4BB3}">
      <dgm:prSet/>
      <dgm:spPr/>
      <dgm:t>
        <a:bodyPr/>
        <a:lstStyle/>
        <a:p>
          <a:r>
            <a:rPr lang="en-IN" b="1"/>
            <a:t>Two-Step Image Analysis</a:t>
          </a:r>
          <a:endParaRPr lang="en-US"/>
        </a:p>
      </dgm:t>
    </dgm:pt>
    <dgm:pt modelId="{9D7A51DF-A0E5-4EBD-A642-DD1B514C979C}" type="parTrans" cxnId="{6B2C8876-1B25-477A-9074-793A60D18FA3}">
      <dgm:prSet/>
      <dgm:spPr/>
      <dgm:t>
        <a:bodyPr/>
        <a:lstStyle/>
        <a:p>
          <a:endParaRPr lang="en-US"/>
        </a:p>
      </dgm:t>
    </dgm:pt>
    <dgm:pt modelId="{FDA82A8C-6BA7-40D7-B7DE-870289BE3F14}" type="sibTrans" cxnId="{6B2C8876-1B25-477A-9074-793A60D18FA3}">
      <dgm:prSet/>
      <dgm:spPr/>
      <dgm:t>
        <a:bodyPr/>
        <a:lstStyle/>
        <a:p>
          <a:endParaRPr lang="en-US"/>
        </a:p>
      </dgm:t>
    </dgm:pt>
    <dgm:pt modelId="{26F4A7B7-4396-4FD8-9832-BB9086CF6153}">
      <dgm:prSet/>
      <dgm:spPr/>
      <dgm:t>
        <a:bodyPr/>
        <a:lstStyle/>
        <a:p>
          <a:r>
            <a:rPr lang="en-IN"/>
            <a:t>Classifies medical images as either lung X-rays or brain MRIs.</a:t>
          </a:r>
          <a:endParaRPr lang="en-US"/>
        </a:p>
      </dgm:t>
    </dgm:pt>
    <dgm:pt modelId="{9D958B9C-DB84-4E18-837F-6C91C0E538D8}" type="parTrans" cxnId="{F6DEE9F6-D5D7-4112-90B0-EA5BA6F15692}">
      <dgm:prSet/>
      <dgm:spPr/>
      <dgm:t>
        <a:bodyPr/>
        <a:lstStyle/>
        <a:p>
          <a:endParaRPr lang="en-US"/>
        </a:p>
      </dgm:t>
    </dgm:pt>
    <dgm:pt modelId="{FEF275DB-E2CD-402A-B22F-7D99A359E753}" type="sibTrans" cxnId="{F6DEE9F6-D5D7-4112-90B0-EA5BA6F15692}">
      <dgm:prSet/>
      <dgm:spPr/>
      <dgm:t>
        <a:bodyPr/>
        <a:lstStyle/>
        <a:p>
          <a:endParaRPr lang="en-US"/>
        </a:p>
      </dgm:t>
    </dgm:pt>
    <dgm:pt modelId="{09531C7F-9AA1-459E-AA17-52CBD51F3037}">
      <dgm:prSet/>
      <dgm:spPr/>
      <dgm:t>
        <a:bodyPr/>
        <a:lstStyle/>
        <a:p>
          <a:r>
            <a:rPr lang="en-IN"/>
            <a:t>Provides automated diagnosis for pneumonia and brain tumors.</a:t>
          </a:r>
          <a:endParaRPr lang="en-US"/>
        </a:p>
      </dgm:t>
    </dgm:pt>
    <dgm:pt modelId="{B1A51FE1-ACF8-4860-A7A5-9A4BCFA7EF3B}" type="parTrans" cxnId="{E192E6F0-5AD0-4948-A693-5E068F072575}">
      <dgm:prSet/>
      <dgm:spPr/>
      <dgm:t>
        <a:bodyPr/>
        <a:lstStyle/>
        <a:p>
          <a:endParaRPr lang="en-US"/>
        </a:p>
      </dgm:t>
    </dgm:pt>
    <dgm:pt modelId="{FD421F53-CE6B-4116-B829-3F7A54CBDD39}" type="sibTrans" cxnId="{E192E6F0-5AD0-4948-A693-5E068F072575}">
      <dgm:prSet/>
      <dgm:spPr/>
      <dgm:t>
        <a:bodyPr/>
        <a:lstStyle/>
        <a:p>
          <a:endParaRPr lang="en-US"/>
        </a:p>
      </dgm:t>
    </dgm:pt>
    <dgm:pt modelId="{2BF0FEDA-3BE0-43CA-9B53-C591F805799C}">
      <dgm:prSet/>
      <dgm:spPr/>
      <dgm:t>
        <a:bodyPr/>
        <a:lstStyle/>
        <a:p>
          <a:r>
            <a:rPr lang="en-IN" b="1"/>
            <a:t>Automated Diagnosis System</a:t>
          </a:r>
          <a:endParaRPr lang="en-US"/>
        </a:p>
      </dgm:t>
    </dgm:pt>
    <dgm:pt modelId="{0CF5F5D8-FB09-454C-88AD-B0DBCA681420}" type="parTrans" cxnId="{ADFD8763-3407-44FF-B54E-B082E43DCC82}">
      <dgm:prSet/>
      <dgm:spPr/>
      <dgm:t>
        <a:bodyPr/>
        <a:lstStyle/>
        <a:p>
          <a:endParaRPr lang="en-US"/>
        </a:p>
      </dgm:t>
    </dgm:pt>
    <dgm:pt modelId="{BD844CF5-61A6-485B-9A35-466F4A2DF1A4}" type="sibTrans" cxnId="{ADFD8763-3407-44FF-B54E-B082E43DCC82}">
      <dgm:prSet/>
      <dgm:spPr/>
      <dgm:t>
        <a:bodyPr/>
        <a:lstStyle/>
        <a:p>
          <a:endParaRPr lang="en-US"/>
        </a:p>
      </dgm:t>
    </dgm:pt>
    <dgm:pt modelId="{105A31A5-CEFA-4B9D-899B-AD9C8AA1E5FE}">
      <dgm:prSet/>
      <dgm:spPr/>
      <dgm:t>
        <a:bodyPr/>
        <a:lstStyle/>
        <a:p>
          <a:r>
            <a:rPr lang="en-IN"/>
            <a:t>Uses machine learning models to detect abnormalities.</a:t>
          </a:r>
          <a:endParaRPr lang="en-US"/>
        </a:p>
      </dgm:t>
    </dgm:pt>
    <dgm:pt modelId="{4CEBB3D5-DC22-4398-860A-CC4965F9110D}" type="parTrans" cxnId="{C1559BFA-D592-442B-AA46-98EDB124F6F1}">
      <dgm:prSet/>
      <dgm:spPr/>
      <dgm:t>
        <a:bodyPr/>
        <a:lstStyle/>
        <a:p>
          <a:endParaRPr lang="en-US"/>
        </a:p>
      </dgm:t>
    </dgm:pt>
    <dgm:pt modelId="{06A09193-BCA0-4266-ABE6-0E4C992A3017}" type="sibTrans" cxnId="{C1559BFA-D592-442B-AA46-98EDB124F6F1}">
      <dgm:prSet/>
      <dgm:spPr/>
      <dgm:t>
        <a:bodyPr/>
        <a:lstStyle/>
        <a:p>
          <a:endParaRPr lang="en-US"/>
        </a:p>
      </dgm:t>
    </dgm:pt>
    <dgm:pt modelId="{A26F6BB6-7680-4B4D-8427-AB9397F869F2}">
      <dgm:prSet/>
      <dgm:spPr/>
      <dgm:t>
        <a:bodyPr/>
        <a:lstStyle/>
        <a:p>
          <a:r>
            <a:rPr lang="en-IN"/>
            <a:t>Outputs a diagnostic result with confidence scores.</a:t>
          </a:r>
          <a:endParaRPr lang="en-US"/>
        </a:p>
      </dgm:t>
    </dgm:pt>
    <dgm:pt modelId="{7BB3A0A1-C18A-4E81-B197-BD79A1CCE34D}" type="parTrans" cxnId="{44552ABE-7D98-42E4-8BFE-CA9896919A0D}">
      <dgm:prSet/>
      <dgm:spPr/>
      <dgm:t>
        <a:bodyPr/>
        <a:lstStyle/>
        <a:p>
          <a:endParaRPr lang="en-US"/>
        </a:p>
      </dgm:t>
    </dgm:pt>
    <dgm:pt modelId="{62D7E9C5-8776-47F8-8243-D3722581512D}" type="sibTrans" cxnId="{44552ABE-7D98-42E4-8BFE-CA9896919A0D}">
      <dgm:prSet/>
      <dgm:spPr/>
      <dgm:t>
        <a:bodyPr/>
        <a:lstStyle/>
        <a:p>
          <a:endParaRPr lang="en-US"/>
        </a:p>
      </dgm:t>
    </dgm:pt>
    <dgm:pt modelId="{C8AB2C7F-EB2C-458A-9E6A-1519F1C956C8}">
      <dgm:prSet/>
      <dgm:spPr/>
      <dgm:t>
        <a:bodyPr/>
        <a:lstStyle/>
        <a:p>
          <a:r>
            <a:rPr lang="en-IN" b="1"/>
            <a:t>Unified Platform</a:t>
          </a:r>
          <a:endParaRPr lang="en-US"/>
        </a:p>
      </dgm:t>
    </dgm:pt>
    <dgm:pt modelId="{7E5C0D50-F875-4ED5-A2A5-023FE6530749}" type="parTrans" cxnId="{3A9E1963-D52E-4DB9-997B-9024F5554933}">
      <dgm:prSet/>
      <dgm:spPr/>
      <dgm:t>
        <a:bodyPr/>
        <a:lstStyle/>
        <a:p>
          <a:endParaRPr lang="en-US"/>
        </a:p>
      </dgm:t>
    </dgm:pt>
    <dgm:pt modelId="{5826F545-1A46-4BB4-B9BD-A63AC91F6692}" type="sibTrans" cxnId="{3A9E1963-D52E-4DB9-997B-9024F5554933}">
      <dgm:prSet/>
      <dgm:spPr/>
      <dgm:t>
        <a:bodyPr/>
        <a:lstStyle/>
        <a:p>
          <a:endParaRPr lang="en-US"/>
        </a:p>
      </dgm:t>
    </dgm:pt>
    <dgm:pt modelId="{5178CD8D-940F-4A6B-A174-E55F0F6A3694}">
      <dgm:prSet/>
      <dgm:spPr/>
      <dgm:t>
        <a:bodyPr/>
        <a:lstStyle/>
        <a:p>
          <a:r>
            <a:rPr lang="en-IN"/>
            <a:t>Supports both lung X-rays and brain MRIs in a single system.</a:t>
          </a:r>
          <a:endParaRPr lang="en-US"/>
        </a:p>
      </dgm:t>
    </dgm:pt>
    <dgm:pt modelId="{C5B739F0-64A2-4604-8CF9-6387C639A338}" type="parTrans" cxnId="{625F9804-008F-4B71-90ED-F05359768169}">
      <dgm:prSet/>
      <dgm:spPr/>
      <dgm:t>
        <a:bodyPr/>
        <a:lstStyle/>
        <a:p>
          <a:endParaRPr lang="en-US"/>
        </a:p>
      </dgm:t>
    </dgm:pt>
    <dgm:pt modelId="{90C3245A-1E78-4141-929A-601D94315674}" type="sibTrans" cxnId="{625F9804-008F-4B71-90ED-F05359768169}">
      <dgm:prSet/>
      <dgm:spPr/>
      <dgm:t>
        <a:bodyPr/>
        <a:lstStyle/>
        <a:p>
          <a:endParaRPr lang="en-US"/>
        </a:p>
      </dgm:t>
    </dgm:pt>
    <dgm:pt modelId="{B7FD4192-A5D9-4222-AA62-B087CCCC0553}">
      <dgm:prSet/>
      <dgm:spPr/>
      <dgm:t>
        <a:bodyPr/>
        <a:lstStyle/>
        <a:p>
          <a:r>
            <a:rPr lang="en-IN"/>
            <a:t>Eliminates the need for separate diagnostic tools.</a:t>
          </a:r>
          <a:endParaRPr lang="en-US"/>
        </a:p>
      </dgm:t>
    </dgm:pt>
    <dgm:pt modelId="{6D4DDE35-5B8B-4146-A47D-E17F854E9B7F}" type="parTrans" cxnId="{633AC0B4-1D5C-4AB1-8C48-90578349EE09}">
      <dgm:prSet/>
      <dgm:spPr/>
      <dgm:t>
        <a:bodyPr/>
        <a:lstStyle/>
        <a:p>
          <a:endParaRPr lang="en-US"/>
        </a:p>
      </dgm:t>
    </dgm:pt>
    <dgm:pt modelId="{A6341711-B4CF-4FB9-AD9C-498152ED5DE6}" type="sibTrans" cxnId="{633AC0B4-1D5C-4AB1-8C48-90578349EE09}">
      <dgm:prSet/>
      <dgm:spPr/>
      <dgm:t>
        <a:bodyPr/>
        <a:lstStyle/>
        <a:p>
          <a:endParaRPr lang="en-US"/>
        </a:p>
      </dgm:t>
    </dgm:pt>
    <dgm:pt modelId="{84A4D0EB-DCF9-4878-AFD6-323FB8CEC906}">
      <dgm:prSet/>
      <dgm:spPr/>
      <dgm:t>
        <a:bodyPr/>
        <a:lstStyle/>
        <a:p>
          <a:r>
            <a:rPr lang="en-IN" b="1"/>
            <a:t>User-Friendly Interface</a:t>
          </a:r>
          <a:endParaRPr lang="en-US"/>
        </a:p>
      </dgm:t>
    </dgm:pt>
    <dgm:pt modelId="{69EB568A-B849-4AA7-A2D2-0C9F5F42C84B}" type="parTrans" cxnId="{DF62B3E2-8F68-41B0-A288-412FA545C0C4}">
      <dgm:prSet/>
      <dgm:spPr/>
      <dgm:t>
        <a:bodyPr/>
        <a:lstStyle/>
        <a:p>
          <a:endParaRPr lang="en-US"/>
        </a:p>
      </dgm:t>
    </dgm:pt>
    <dgm:pt modelId="{794EF489-3F24-485E-9EE8-C827AD7332A7}" type="sibTrans" cxnId="{DF62B3E2-8F68-41B0-A288-412FA545C0C4}">
      <dgm:prSet/>
      <dgm:spPr/>
      <dgm:t>
        <a:bodyPr/>
        <a:lstStyle/>
        <a:p>
          <a:endParaRPr lang="en-US"/>
        </a:p>
      </dgm:t>
    </dgm:pt>
    <dgm:pt modelId="{C972A07C-FA00-45D1-B034-02C4BEBC2CDE}">
      <dgm:prSet/>
      <dgm:spPr/>
      <dgm:t>
        <a:bodyPr/>
        <a:lstStyle/>
        <a:p>
          <a:r>
            <a:rPr lang="en-IN"/>
            <a:t>Simple image upload functionality for healthcare professionals.</a:t>
          </a:r>
          <a:endParaRPr lang="en-US"/>
        </a:p>
      </dgm:t>
    </dgm:pt>
    <dgm:pt modelId="{D4C5ED6B-E33D-4033-8618-EB20D7DDF7D9}" type="parTrans" cxnId="{E84755C7-9567-45E5-99BD-E13343AFEA88}">
      <dgm:prSet/>
      <dgm:spPr/>
      <dgm:t>
        <a:bodyPr/>
        <a:lstStyle/>
        <a:p>
          <a:endParaRPr lang="en-US"/>
        </a:p>
      </dgm:t>
    </dgm:pt>
    <dgm:pt modelId="{78D1DE5C-2BEA-4390-9046-4FA9932366E4}" type="sibTrans" cxnId="{E84755C7-9567-45E5-99BD-E13343AFEA88}">
      <dgm:prSet/>
      <dgm:spPr/>
      <dgm:t>
        <a:bodyPr/>
        <a:lstStyle/>
        <a:p>
          <a:endParaRPr lang="en-US"/>
        </a:p>
      </dgm:t>
    </dgm:pt>
    <dgm:pt modelId="{3DAFB908-E0CE-4F6B-B1A0-556F5F9CC653}">
      <dgm:prSet/>
      <dgm:spPr/>
      <dgm:t>
        <a:bodyPr/>
        <a:lstStyle/>
        <a:p>
          <a:r>
            <a:rPr lang="en-IN"/>
            <a:t>Displays classification results and diagnosis in an intuitive format.</a:t>
          </a:r>
          <a:endParaRPr lang="en-US"/>
        </a:p>
      </dgm:t>
    </dgm:pt>
    <dgm:pt modelId="{D9C128C8-5964-4C4B-BE4E-E9C92A9E1B16}" type="parTrans" cxnId="{64F475A0-BAAB-4233-9390-C6F77F10E060}">
      <dgm:prSet/>
      <dgm:spPr/>
      <dgm:t>
        <a:bodyPr/>
        <a:lstStyle/>
        <a:p>
          <a:endParaRPr lang="en-US"/>
        </a:p>
      </dgm:t>
    </dgm:pt>
    <dgm:pt modelId="{53C3837F-FE40-4AD2-B79A-86B01E6A4BFD}" type="sibTrans" cxnId="{64F475A0-BAAB-4233-9390-C6F77F10E060}">
      <dgm:prSet/>
      <dgm:spPr/>
      <dgm:t>
        <a:bodyPr/>
        <a:lstStyle/>
        <a:p>
          <a:endParaRPr lang="en-US"/>
        </a:p>
      </dgm:t>
    </dgm:pt>
    <dgm:pt modelId="{E65162B9-E13F-48E8-A61C-6EBE044E29C3}">
      <dgm:prSet/>
      <dgm:spPr/>
      <dgm:t>
        <a:bodyPr/>
        <a:lstStyle/>
        <a:p>
          <a:r>
            <a:rPr lang="en-IN" b="1"/>
            <a:t>Performance Metrics</a:t>
          </a:r>
          <a:endParaRPr lang="en-US"/>
        </a:p>
      </dgm:t>
    </dgm:pt>
    <dgm:pt modelId="{0C70FF2F-60E3-4B5D-B817-6341803C8E88}" type="parTrans" cxnId="{24A4FC11-DD48-41D8-9CC7-F7A7A8E155B7}">
      <dgm:prSet/>
      <dgm:spPr/>
      <dgm:t>
        <a:bodyPr/>
        <a:lstStyle/>
        <a:p>
          <a:endParaRPr lang="en-US"/>
        </a:p>
      </dgm:t>
    </dgm:pt>
    <dgm:pt modelId="{95CF27F1-4513-4EB1-868F-9E5D683B9B5A}" type="sibTrans" cxnId="{24A4FC11-DD48-41D8-9CC7-F7A7A8E155B7}">
      <dgm:prSet/>
      <dgm:spPr/>
      <dgm:t>
        <a:bodyPr/>
        <a:lstStyle/>
        <a:p>
          <a:endParaRPr lang="en-US"/>
        </a:p>
      </dgm:t>
    </dgm:pt>
    <dgm:pt modelId="{2FB9F6A5-28A6-475D-A8A7-E3BFC053DC90}">
      <dgm:prSet/>
      <dgm:spPr/>
      <dgm:t>
        <a:bodyPr/>
        <a:lstStyle/>
        <a:p>
          <a:r>
            <a:rPr lang="en-IN"/>
            <a:t>Ensures </a:t>
          </a:r>
          <a:r>
            <a:rPr lang="en-IN" b="1"/>
            <a:t>accuracy</a:t>
          </a:r>
          <a:r>
            <a:rPr lang="en-IN"/>
            <a:t> through AI-driven predictions.</a:t>
          </a:r>
          <a:endParaRPr lang="en-US"/>
        </a:p>
      </dgm:t>
    </dgm:pt>
    <dgm:pt modelId="{85F93C4D-8487-4C5C-947A-4B2BC571921C}" type="parTrans" cxnId="{D7752BB6-B7F8-4E6D-9E59-834B835735E3}">
      <dgm:prSet/>
      <dgm:spPr/>
      <dgm:t>
        <a:bodyPr/>
        <a:lstStyle/>
        <a:p>
          <a:endParaRPr lang="en-US"/>
        </a:p>
      </dgm:t>
    </dgm:pt>
    <dgm:pt modelId="{F4153A16-DBC8-4F23-98FA-C7B14F521935}" type="sibTrans" cxnId="{D7752BB6-B7F8-4E6D-9E59-834B835735E3}">
      <dgm:prSet/>
      <dgm:spPr/>
      <dgm:t>
        <a:bodyPr/>
        <a:lstStyle/>
        <a:p>
          <a:endParaRPr lang="en-US"/>
        </a:p>
      </dgm:t>
    </dgm:pt>
    <dgm:pt modelId="{2D5EB156-27BE-45FA-98DD-000F7121F9E1}">
      <dgm:prSet/>
      <dgm:spPr/>
      <dgm:t>
        <a:bodyPr/>
        <a:lstStyle/>
        <a:p>
          <a:r>
            <a:rPr lang="en-IN"/>
            <a:t>Optimized for </a:t>
          </a:r>
          <a:r>
            <a:rPr lang="en-IN" b="1"/>
            <a:t>faster diagnosis</a:t>
          </a:r>
          <a:r>
            <a:rPr lang="en-IN"/>
            <a:t> to reduce manual analysis time.</a:t>
          </a:r>
          <a:endParaRPr lang="en-US"/>
        </a:p>
      </dgm:t>
    </dgm:pt>
    <dgm:pt modelId="{92CF4A75-7D7A-4DA7-AEAC-B750BF40A345}" type="parTrans" cxnId="{6990FEA0-2868-4FEA-8807-1133EA3BBC52}">
      <dgm:prSet/>
      <dgm:spPr/>
      <dgm:t>
        <a:bodyPr/>
        <a:lstStyle/>
        <a:p>
          <a:endParaRPr lang="en-US"/>
        </a:p>
      </dgm:t>
    </dgm:pt>
    <dgm:pt modelId="{DD6C2AEB-05C6-48B4-942F-9A8171743E33}" type="sibTrans" cxnId="{6990FEA0-2868-4FEA-8807-1133EA3BBC52}">
      <dgm:prSet/>
      <dgm:spPr/>
      <dgm:t>
        <a:bodyPr/>
        <a:lstStyle/>
        <a:p>
          <a:endParaRPr lang="en-US"/>
        </a:p>
      </dgm:t>
    </dgm:pt>
    <dgm:pt modelId="{E1E02971-E541-4810-9551-ED6E44466091}">
      <dgm:prSet/>
      <dgm:spPr/>
      <dgm:t>
        <a:bodyPr/>
        <a:lstStyle/>
        <a:p>
          <a:r>
            <a:rPr lang="en-IN" b="1"/>
            <a:t>Basic Report Generation</a:t>
          </a:r>
          <a:endParaRPr lang="en-US"/>
        </a:p>
      </dgm:t>
    </dgm:pt>
    <dgm:pt modelId="{CA02FC2A-5CE2-40A0-9271-5CEE6E2CB62E}" type="parTrans" cxnId="{371B3AB8-02B0-42F8-AD0D-B168F88416DB}">
      <dgm:prSet/>
      <dgm:spPr/>
      <dgm:t>
        <a:bodyPr/>
        <a:lstStyle/>
        <a:p>
          <a:endParaRPr lang="en-US"/>
        </a:p>
      </dgm:t>
    </dgm:pt>
    <dgm:pt modelId="{BF93E060-4D6B-42C5-839E-73854076C000}" type="sibTrans" cxnId="{371B3AB8-02B0-42F8-AD0D-B168F88416DB}">
      <dgm:prSet/>
      <dgm:spPr/>
      <dgm:t>
        <a:bodyPr/>
        <a:lstStyle/>
        <a:p>
          <a:endParaRPr lang="en-US"/>
        </a:p>
      </dgm:t>
    </dgm:pt>
    <dgm:pt modelId="{A1A4A73A-49F9-4FD6-8D3A-B921303E7B5D}">
      <dgm:prSet/>
      <dgm:spPr/>
      <dgm:t>
        <a:bodyPr/>
        <a:lstStyle/>
        <a:p>
          <a:r>
            <a:rPr lang="en-IN"/>
            <a:t>Generates a preliminary diagnostic report.</a:t>
          </a:r>
          <a:endParaRPr lang="en-US"/>
        </a:p>
      </dgm:t>
    </dgm:pt>
    <dgm:pt modelId="{40257904-AE8E-4043-99E6-4C1A94688FBA}" type="parTrans" cxnId="{01BF6102-948A-4947-90C5-4104B38533A6}">
      <dgm:prSet/>
      <dgm:spPr/>
      <dgm:t>
        <a:bodyPr/>
        <a:lstStyle/>
        <a:p>
          <a:endParaRPr lang="en-US"/>
        </a:p>
      </dgm:t>
    </dgm:pt>
    <dgm:pt modelId="{17A4DA1B-6360-4234-B587-4A811595F2EB}" type="sibTrans" cxnId="{01BF6102-948A-4947-90C5-4104B38533A6}">
      <dgm:prSet/>
      <dgm:spPr/>
      <dgm:t>
        <a:bodyPr/>
        <a:lstStyle/>
        <a:p>
          <a:endParaRPr lang="en-US"/>
        </a:p>
      </dgm:t>
    </dgm:pt>
    <dgm:pt modelId="{ED352426-D1D1-4194-9C3B-91416F32CB05}">
      <dgm:prSet/>
      <dgm:spPr/>
      <dgm:t>
        <a:bodyPr/>
        <a:lstStyle/>
        <a:p>
          <a:r>
            <a:rPr lang="en-IN"/>
            <a:t>Includes confidence levels and possible next steps for further medical review.</a:t>
          </a:r>
          <a:endParaRPr lang="en-US"/>
        </a:p>
      </dgm:t>
    </dgm:pt>
    <dgm:pt modelId="{B0B8D0BC-252D-4C1B-B5F3-9CCC5147CC61}" type="parTrans" cxnId="{9BD38306-3D45-46DD-8D38-3D55AAA1F215}">
      <dgm:prSet/>
      <dgm:spPr/>
      <dgm:t>
        <a:bodyPr/>
        <a:lstStyle/>
        <a:p>
          <a:endParaRPr lang="en-US"/>
        </a:p>
      </dgm:t>
    </dgm:pt>
    <dgm:pt modelId="{54A32B0C-C192-4C08-8E56-F726AD64C2CC}" type="sibTrans" cxnId="{9BD38306-3D45-46DD-8D38-3D55AAA1F215}">
      <dgm:prSet/>
      <dgm:spPr/>
      <dgm:t>
        <a:bodyPr/>
        <a:lstStyle/>
        <a:p>
          <a:endParaRPr lang="en-US"/>
        </a:p>
      </dgm:t>
    </dgm:pt>
    <dgm:pt modelId="{AC0AC591-31EC-964F-A073-E387969C27C2}" type="pres">
      <dgm:prSet presAssocID="{6647DD30-D38C-457D-BDD3-9A0FFB36603D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IN"/>
        </a:p>
      </dgm:t>
    </dgm:pt>
    <dgm:pt modelId="{DCABF93C-268A-454A-B8E7-AE9E153881DB}" type="pres">
      <dgm:prSet presAssocID="{28F94808-6A7E-448E-8F4F-B2B5824242AE}" presName="thickLine" presStyleLbl="alignNode1" presStyleIdx="0" presStyleCnt="7"/>
      <dgm:spPr/>
    </dgm:pt>
    <dgm:pt modelId="{75576029-F70E-8F49-8CA5-C8AE72ED797C}" type="pres">
      <dgm:prSet presAssocID="{28F94808-6A7E-448E-8F4F-B2B5824242AE}" presName="horz1" presStyleCnt="0"/>
      <dgm:spPr/>
    </dgm:pt>
    <dgm:pt modelId="{D0B16FCC-CF3B-2D46-9ACA-079B08ECBC07}" type="pres">
      <dgm:prSet presAssocID="{28F94808-6A7E-448E-8F4F-B2B5824242AE}" presName="tx1" presStyleLbl="revTx" presStyleIdx="0" presStyleCnt="19"/>
      <dgm:spPr/>
      <dgm:t>
        <a:bodyPr/>
        <a:lstStyle/>
        <a:p>
          <a:endParaRPr lang="en-IN"/>
        </a:p>
      </dgm:t>
    </dgm:pt>
    <dgm:pt modelId="{86E2A0D0-3432-9849-9038-44FCCEEB1372}" type="pres">
      <dgm:prSet presAssocID="{28F94808-6A7E-448E-8F4F-B2B5824242AE}" presName="vert1" presStyleCnt="0"/>
      <dgm:spPr/>
    </dgm:pt>
    <dgm:pt modelId="{6F0F0E85-7FF1-2E4F-B785-93788B374D2C}" type="pres">
      <dgm:prSet presAssocID="{7A7A38C2-CC59-435B-AFC8-63FE0FEB4BB3}" presName="thickLine" presStyleLbl="alignNode1" presStyleIdx="1" presStyleCnt="7"/>
      <dgm:spPr/>
    </dgm:pt>
    <dgm:pt modelId="{94E6F778-08F1-424C-9941-68BC4BA36CA7}" type="pres">
      <dgm:prSet presAssocID="{7A7A38C2-CC59-435B-AFC8-63FE0FEB4BB3}" presName="horz1" presStyleCnt="0"/>
      <dgm:spPr/>
    </dgm:pt>
    <dgm:pt modelId="{30321B75-A093-814C-B185-D0E7B1B8D5AD}" type="pres">
      <dgm:prSet presAssocID="{7A7A38C2-CC59-435B-AFC8-63FE0FEB4BB3}" presName="tx1" presStyleLbl="revTx" presStyleIdx="1" presStyleCnt="19"/>
      <dgm:spPr/>
      <dgm:t>
        <a:bodyPr/>
        <a:lstStyle/>
        <a:p>
          <a:endParaRPr lang="en-IN"/>
        </a:p>
      </dgm:t>
    </dgm:pt>
    <dgm:pt modelId="{DA485BC3-D9D4-B044-8B92-2551D3097016}" type="pres">
      <dgm:prSet presAssocID="{7A7A38C2-CC59-435B-AFC8-63FE0FEB4BB3}" presName="vert1" presStyleCnt="0"/>
      <dgm:spPr/>
    </dgm:pt>
    <dgm:pt modelId="{E072961B-680A-5C42-8A5F-D8D0494FEB1F}" type="pres">
      <dgm:prSet presAssocID="{26F4A7B7-4396-4FD8-9832-BB9086CF6153}" presName="vertSpace2a" presStyleCnt="0"/>
      <dgm:spPr/>
    </dgm:pt>
    <dgm:pt modelId="{9CEFB28D-5C44-6345-8770-333B19BAD6FF}" type="pres">
      <dgm:prSet presAssocID="{26F4A7B7-4396-4FD8-9832-BB9086CF6153}" presName="horz2" presStyleCnt="0"/>
      <dgm:spPr/>
    </dgm:pt>
    <dgm:pt modelId="{209B862C-4D47-EA44-A00D-8EDFBFD9A582}" type="pres">
      <dgm:prSet presAssocID="{26F4A7B7-4396-4FD8-9832-BB9086CF6153}" presName="horzSpace2" presStyleCnt="0"/>
      <dgm:spPr/>
    </dgm:pt>
    <dgm:pt modelId="{94BBB3DA-02C0-B643-81F9-5FC8C835FB9B}" type="pres">
      <dgm:prSet presAssocID="{26F4A7B7-4396-4FD8-9832-BB9086CF6153}" presName="tx2" presStyleLbl="revTx" presStyleIdx="2" presStyleCnt="19"/>
      <dgm:spPr/>
      <dgm:t>
        <a:bodyPr/>
        <a:lstStyle/>
        <a:p>
          <a:endParaRPr lang="en-IN"/>
        </a:p>
      </dgm:t>
    </dgm:pt>
    <dgm:pt modelId="{81CA1398-CF2E-B74E-8371-914B420EBC4C}" type="pres">
      <dgm:prSet presAssocID="{26F4A7B7-4396-4FD8-9832-BB9086CF6153}" presName="vert2" presStyleCnt="0"/>
      <dgm:spPr/>
    </dgm:pt>
    <dgm:pt modelId="{6523A7FE-6D22-034F-A84D-B4A3120AF2F0}" type="pres">
      <dgm:prSet presAssocID="{26F4A7B7-4396-4FD8-9832-BB9086CF6153}" presName="thinLine2b" presStyleLbl="callout" presStyleIdx="0" presStyleCnt="12"/>
      <dgm:spPr/>
    </dgm:pt>
    <dgm:pt modelId="{F00E5CCF-66DF-B94B-926F-19674538BA7A}" type="pres">
      <dgm:prSet presAssocID="{26F4A7B7-4396-4FD8-9832-BB9086CF6153}" presName="vertSpace2b" presStyleCnt="0"/>
      <dgm:spPr/>
    </dgm:pt>
    <dgm:pt modelId="{6898AB0E-52E6-AE4A-B8AD-6E08DB748EC8}" type="pres">
      <dgm:prSet presAssocID="{09531C7F-9AA1-459E-AA17-52CBD51F3037}" presName="horz2" presStyleCnt="0"/>
      <dgm:spPr/>
    </dgm:pt>
    <dgm:pt modelId="{C42DC4DD-B699-F041-8C5C-B384B781B150}" type="pres">
      <dgm:prSet presAssocID="{09531C7F-9AA1-459E-AA17-52CBD51F3037}" presName="horzSpace2" presStyleCnt="0"/>
      <dgm:spPr/>
    </dgm:pt>
    <dgm:pt modelId="{447135E8-E45A-7147-A11F-DA7B5348AD60}" type="pres">
      <dgm:prSet presAssocID="{09531C7F-9AA1-459E-AA17-52CBD51F3037}" presName="tx2" presStyleLbl="revTx" presStyleIdx="3" presStyleCnt="19"/>
      <dgm:spPr/>
      <dgm:t>
        <a:bodyPr/>
        <a:lstStyle/>
        <a:p>
          <a:endParaRPr lang="en-IN"/>
        </a:p>
      </dgm:t>
    </dgm:pt>
    <dgm:pt modelId="{069F41AE-2B66-254D-8368-E9EDD6297D5B}" type="pres">
      <dgm:prSet presAssocID="{09531C7F-9AA1-459E-AA17-52CBD51F3037}" presName="vert2" presStyleCnt="0"/>
      <dgm:spPr/>
    </dgm:pt>
    <dgm:pt modelId="{98E62AB6-1D36-F341-A2DB-6DD6B1497917}" type="pres">
      <dgm:prSet presAssocID="{09531C7F-9AA1-459E-AA17-52CBD51F3037}" presName="thinLine2b" presStyleLbl="callout" presStyleIdx="1" presStyleCnt="12"/>
      <dgm:spPr/>
    </dgm:pt>
    <dgm:pt modelId="{8623EC91-3807-0D41-8A59-121672966B19}" type="pres">
      <dgm:prSet presAssocID="{09531C7F-9AA1-459E-AA17-52CBD51F3037}" presName="vertSpace2b" presStyleCnt="0"/>
      <dgm:spPr/>
    </dgm:pt>
    <dgm:pt modelId="{CFE04698-D66B-EB43-987E-23BDEE676DEB}" type="pres">
      <dgm:prSet presAssocID="{2BF0FEDA-3BE0-43CA-9B53-C591F805799C}" presName="thickLine" presStyleLbl="alignNode1" presStyleIdx="2" presStyleCnt="7"/>
      <dgm:spPr/>
    </dgm:pt>
    <dgm:pt modelId="{5F587083-939F-CB4B-AB27-E053848CA969}" type="pres">
      <dgm:prSet presAssocID="{2BF0FEDA-3BE0-43CA-9B53-C591F805799C}" presName="horz1" presStyleCnt="0"/>
      <dgm:spPr/>
    </dgm:pt>
    <dgm:pt modelId="{D0070907-9A35-644C-8424-1CD3AD599B5B}" type="pres">
      <dgm:prSet presAssocID="{2BF0FEDA-3BE0-43CA-9B53-C591F805799C}" presName="tx1" presStyleLbl="revTx" presStyleIdx="4" presStyleCnt="19"/>
      <dgm:spPr/>
      <dgm:t>
        <a:bodyPr/>
        <a:lstStyle/>
        <a:p>
          <a:endParaRPr lang="en-IN"/>
        </a:p>
      </dgm:t>
    </dgm:pt>
    <dgm:pt modelId="{AF8FE58B-849F-CF43-99B8-C15ADC624892}" type="pres">
      <dgm:prSet presAssocID="{2BF0FEDA-3BE0-43CA-9B53-C591F805799C}" presName="vert1" presStyleCnt="0"/>
      <dgm:spPr/>
    </dgm:pt>
    <dgm:pt modelId="{AA070CAD-6EB5-C943-A154-3E8151DFB3BC}" type="pres">
      <dgm:prSet presAssocID="{105A31A5-CEFA-4B9D-899B-AD9C8AA1E5FE}" presName="vertSpace2a" presStyleCnt="0"/>
      <dgm:spPr/>
    </dgm:pt>
    <dgm:pt modelId="{7C9D70D8-43B4-1440-B8BF-CFE5DF1AD8FF}" type="pres">
      <dgm:prSet presAssocID="{105A31A5-CEFA-4B9D-899B-AD9C8AA1E5FE}" presName="horz2" presStyleCnt="0"/>
      <dgm:spPr/>
    </dgm:pt>
    <dgm:pt modelId="{87498349-A5CC-0B43-9787-B74E54FEA9D7}" type="pres">
      <dgm:prSet presAssocID="{105A31A5-CEFA-4B9D-899B-AD9C8AA1E5FE}" presName="horzSpace2" presStyleCnt="0"/>
      <dgm:spPr/>
    </dgm:pt>
    <dgm:pt modelId="{4F3A5630-2702-FB43-B208-2D338920A821}" type="pres">
      <dgm:prSet presAssocID="{105A31A5-CEFA-4B9D-899B-AD9C8AA1E5FE}" presName="tx2" presStyleLbl="revTx" presStyleIdx="5" presStyleCnt="19"/>
      <dgm:spPr/>
      <dgm:t>
        <a:bodyPr/>
        <a:lstStyle/>
        <a:p>
          <a:endParaRPr lang="en-IN"/>
        </a:p>
      </dgm:t>
    </dgm:pt>
    <dgm:pt modelId="{9673FF05-A640-D646-8B67-21109F7B23A4}" type="pres">
      <dgm:prSet presAssocID="{105A31A5-CEFA-4B9D-899B-AD9C8AA1E5FE}" presName="vert2" presStyleCnt="0"/>
      <dgm:spPr/>
    </dgm:pt>
    <dgm:pt modelId="{B60C4DCC-4EC8-FA4C-BB6A-D1D2208E77BF}" type="pres">
      <dgm:prSet presAssocID="{105A31A5-CEFA-4B9D-899B-AD9C8AA1E5FE}" presName="thinLine2b" presStyleLbl="callout" presStyleIdx="2" presStyleCnt="12"/>
      <dgm:spPr/>
    </dgm:pt>
    <dgm:pt modelId="{636CDA04-2826-C54C-8710-98DBF815E399}" type="pres">
      <dgm:prSet presAssocID="{105A31A5-CEFA-4B9D-899B-AD9C8AA1E5FE}" presName="vertSpace2b" presStyleCnt="0"/>
      <dgm:spPr/>
    </dgm:pt>
    <dgm:pt modelId="{FF98C648-83CF-3C4B-B6D0-C1668B4BF8EF}" type="pres">
      <dgm:prSet presAssocID="{A26F6BB6-7680-4B4D-8427-AB9397F869F2}" presName="horz2" presStyleCnt="0"/>
      <dgm:spPr/>
    </dgm:pt>
    <dgm:pt modelId="{36DE9D36-483C-1642-8086-78306183F4B3}" type="pres">
      <dgm:prSet presAssocID="{A26F6BB6-7680-4B4D-8427-AB9397F869F2}" presName="horzSpace2" presStyleCnt="0"/>
      <dgm:spPr/>
    </dgm:pt>
    <dgm:pt modelId="{A8519ACF-A399-C044-B0EE-411DFD100E0E}" type="pres">
      <dgm:prSet presAssocID="{A26F6BB6-7680-4B4D-8427-AB9397F869F2}" presName="tx2" presStyleLbl="revTx" presStyleIdx="6" presStyleCnt="19"/>
      <dgm:spPr/>
      <dgm:t>
        <a:bodyPr/>
        <a:lstStyle/>
        <a:p>
          <a:endParaRPr lang="en-IN"/>
        </a:p>
      </dgm:t>
    </dgm:pt>
    <dgm:pt modelId="{4E957BBE-D8CD-3E44-994A-597332EB1A13}" type="pres">
      <dgm:prSet presAssocID="{A26F6BB6-7680-4B4D-8427-AB9397F869F2}" presName="vert2" presStyleCnt="0"/>
      <dgm:spPr/>
    </dgm:pt>
    <dgm:pt modelId="{C2033EB0-B032-3649-872C-79AA181F872D}" type="pres">
      <dgm:prSet presAssocID="{A26F6BB6-7680-4B4D-8427-AB9397F869F2}" presName="thinLine2b" presStyleLbl="callout" presStyleIdx="3" presStyleCnt="12"/>
      <dgm:spPr/>
    </dgm:pt>
    <dgm:pt modelId="{9A84F03B-A2CE-1740-98B4-FA9E5435B335}" type="pres">
      <dgm:prSet presAssocID="{A26F6BB6-7680-4B4D-8427-AB9397F869F2}" presName="vertSpace2b" presStyleCnt="0"/>
      <dgm:spPr/>
    </dgm:pt>
    <dgm:pt modelId="{E77333BB-FB8B-1240-BE10-4A53116D3715}" type="pres">
      <dgm:prSet presAssocID="{C8AB2C7F-EB2C-458A-9E6A-1519F1C956C8}" presName="thickLine" presStyleLbl="alignNode1" presStyleIdx="3" presStyleCnt="7"/>
      <dgm:spPr/>
    </dgm:pt>
    <dgm:pt modelId="{07E42D2F-6C97-8545-8D0C-6075F4F52A8C}" type="pres">
      <dgm:prSet presAssocID="{C8AB2C7F-EB2C-458A-9E6A-1519F1C956C8}" presName="horz1" presStyleCnt="0"/>
      <dgm:spPr/>
    </dgm:pt>
    <dgm:pt modelId="{BD84B41F-27C5-7B49-A770-CBA6A217810B}" type="pres">
      <dgm:prSet presAssocID="{C8AB2C7F-EB2C-458A-9E6A-1519F1C956C8}" presName="tx1" presStyleLbl="revTx" presStyleIdx="7" presStyleCnt="19"/>
      <dgm:spPr/>
      <dgm:t>
        <a:bodyPr/>
        <a:lstStyle/>
        <a:p>
          <a:endParaRPr lang="en-IN"/>
        </a:p>
      </dgm:t>
    </dgm:pt>
    <dgm:pt modelId="{26B5201F-F2FF-0741-AD69-1A1B800BF336}" type="pres">
      <dgm:prSet presAssocID="{C8AB2C7F-EB2C-458A-9E6A-1519F1C956C8}" presName="vert1" presStyleCnt="0"/>
      <dgm:spPr/>
    </dgm:pt>
    <dgm:pt modelId="{11749653-F778-8249-B70B-AA58FDD9BD6D}" type="pres">
      <dgm:prSet presAssocID="{5178CD8D-940F-4A6B-A174-E55F0F6A3694}" presName="vertSpace2a" presStyleCnt="0"/>
      <dgm:spPr/>
    </dgm:pt>
    <dgm:pt modelId="{E35C913F-5C3E-4946-AABA-5E6F42FAEBAA}" type="pres">
      <dgm:prSet presAssocID="{5178CD8D-940F-4A6B-A174-E55F0F6A3694}" presName="horz2" presStyleCnt="0"/>
      <dgm:spPr/>
    </dgm:pt>
    <dgm:pt modelId="{144E2927-991D-2241-A038-67E13B83DDF9}" type="pres">
      <dgm:prSet presAssocID="{5178CD8D-940F-4A6B-A174-E55F0F6A3694}" presName="horzSpace2" presStyleCnt="0"/>
      <dgm:spPr/>
    </dgm:pt>
    <dgm:pt modelId="{AA89960B-F83A-BC4A-8F7E-8746D8116500}" type="pres">
      <dgm:prSet presAssocID="{5178CD8D-940F-4A6B-A174-E55F0F6A3694}" presName="tx2" presStyleLbl="revTx" presStyleIdx="8" presStyleCnt="19"/>
      <dgm:spPr/>
      <dgm:t>
        <a:bodyPr/>
        <a:lstStyle/>
        <a:p>
          <a:endParaRPr lang="en-IN"/>
        </a:p>
      </dgm:t>
    </dgm:pt>
    <dgm:pt modelId="{9674A319-AFE2-6840-936B-839796334787}" type="pres">
      <dgm:prSet presAssocID="{5178CD8D-940F-4A6B-A174-E55F0F6A3694}" presName="vert2" presStyleCnt="0"/>
      <dgm:spPr/>
    </dgm:pt>
    <dgm:pt modelId="{5D57E35B-9FB7-034F-BF5E-0FABD30CB741}" type="pres">
      <dgm:prSet presAssocID="{5178CD8D-940F-4A6B-A174-E55F0F6A3694}" presName="thinLine2b" presStyleLbl="callout" presStyleIdx="4" presStyleCnt="12"/>
      <dgm:spPr/>
    </dgm:pt>
    <dgm:pt modelId="{ADA57811-325B-D24F-8A0F-587D82A09362}" type="pres">
      <dgm:prSet presAssocID="{5178CD8D-940F-4A6B-A174-E55F0F6A3694}" presName="vertSpace2b" presStyleCnt="0"/>
      <dgm:spPr/>
    </dgm:pt>
    <dgm:pt modelId="{011ED5B9-218C-E348-949A-5F91C7DE7F85}" type="pres">
      <dgm:prSet presAssocID="{B7FD4192-A5D9-4222-AA62-B087CCCC0553}" presName="horz2" presStyleCnt="0"/>
      <dgm:spPr/>
    </dgm:pt>
    <dgm:pt modelId="{E79467D8-7434-4441-9734-ED204EC2525E}" type="pres">
      <dgm:prSet presAssocID="{B7FD4192-A5D9-4222-AA62-B087CCCC0553}" presName="horzSpace2" presStyleCnt="0"/>
      <dgm:spPr/>
    </dgm:pt>
    <dgm:pt modelId="{B06F53C8-647F-2E49-AA9D-FD4A5F55DA86}" type="pres">
      <dgm:prSet presAssocID="{B7FD4192-A5D9-4222-AA62-B087CCCC0553}" presName="tx2" presStyleLbl="revTx" presStyleIdx="9" presStyleCnt="19"/>
      <dgm:spPr/>
      <dgm:t>
        <a:bodyPr/>
        <a:lstStyle/>
        <a:p>
          <a:endParaRPr lang="en-IN"/>
        </a:p>
      </dgm:t>
    </dgm:pt>
    <dgm:pt modelId="{EB524425-7527-D34A-A41E-D4500F4763AD}" type="pres">
      <dgm:prSet presAssocID="{B7FD4192-A5D9-4222-AA62-B087CCCC0553}" presName="vert2" presStyleCnt="0"/>
      <dgm:spPr/>
    </dgm:pt>
    <dgm:pt modelId="{5F348D76-0B39-5344-8D1C-F346848B16EB}" type="pres">
      <dgm:prSet presAssocID="{B7FD4192-A5D9-4222-AA62-B087CCCC0553}" presName="thinLine2b" presStyleLbl="callout" presStyleIdx="5" presStyleCnt="12"/>
      <dgm:spPr/>
    </dgm:pt>
    <dgm:pt modelId="{ED50EB6E-38AD-6A44-9FF2-85F9D52ADAEA}" type="pres">
      <dgm:prSet presAssocID="{B7FD4192-A5D9-4222-AA62-B087CCCC0553}" presName="vertSpace2b" presStyleCnt="0"/>
      <dgm:spPr/>
    </dgm:pt>
    <dgm:pt modelId="{6DFBEE7F-3D80-A74B-B488-171B880144BB}" type="pres">
      <dgm:prSet presAssocID="{84A4D0EB-DCF9-4878-AFD6-323FB8CEC906}" presName="thickLine" presStyleLbl="alignNode1" presStyleIdx="4" presStyleCnt="7"/>
      <dgm:spPr/>
    </dgm:pt>
    <dgm:pt modelId="{36E73158-86AD-8841-8479-97ADCC9EAE81}" type="pres">
      <dgm:prSet presAssocID="{84A4D0EB-DCF9-4878-AFD6-323FB8CEC906}" presName="horz1" presStyleCnt="0"/>
      <dgm:spPr/>
    </dgm:pt>
    <dgm:pt modelId="{F6E1D66A-20E3-FF4F-A2A6-B59BF68074DA}" type="pres">
      <dgm:prSet presAssocID="{84A4D0EB-DCF9-4878-AFD6-323FB8CEC906}" presName="tx1" presStyleLbl="revTx" presStyleIdx="10" presStyleCnt="19"/>
      <dgm:spPr/>
      <dgm:t>
        <a:bodyPr/>
        <a:lstStyle/>
        <a:p>
          <a:endParaRPr lang="en-IN"/>
        </a:p>
      </dgm:t>
    </dgm:pt>
    <dgm:pt modelId="{850590E8-1606-F749-A565-CB1299E5871C}" type="pres">
      <dgm:prSet presAssocID="{84A4D0EB-DCF9-4878-AFD6-323FB8CEC906}" presName="vert1" presStyleCnt="0"/>
      <dgm:spPr/>
    </dgm:pt>
    <dgm:pt modelId="{C45A47B8-E418-0947-B32A-95F23679DC1F}" type="pres">
      <dgm:prSet presAssocID="{C972A07C-FA00-45D1-B034-02C4BEBC2CDE}" presName="vertSpace2a" presStyleCnt="0"/>
      <dgm:spPr/>
    </dgm:pt>
    <dgm:pt modelId="{85C8090D-C711-1D4E-BBDB-D77B02C6A9EA}" type="pres">
      <dgm:prSet presAssocID="{C972A07C-FA00-45D1-B034-02C4BEBC2CDE}" presName="horz2" presStyleCnt="0"/>
      <dgm:spPr/>
    </dgm:pt>
    <dgm:pt modelId="{9E06A26C-F4DC-D849-9A23-B81B3882344C}" type="pres">
      <dgm:prSet presAssocID="{C972A07C-FA00-45D1-B034-02C4BEBC2CDE}" presName="horzSpace2" presStyleCnt="0"/>
      <dgm:spPr/>
    </dgm:pt>
    <dgm:pt modelId="{B34C0229-40C1-3C47-99B0-8D6EC4F8ED70}" type="pres">
      <dgm:prSet presAssocID="{C972A07C-FA00-45D1-B034-02C4BEBC2CDE}" presName="tx2" presStyleLbl="revTx" presStyleIdx="11" presStyleCnt="19"/>
      <dgm:spPr/>
      <dgm:t>
        <a:bodyPr/>
        <a:lstStyle/>
        <a:p>
          <a:endParaRPr lang="en-IN"/>
        </a:p>
      </dgm:t>
    </dgm:pt>
    <dgm:pt modelId="{4341746A-51BA-9B4B-B391-02D6257A0FE7}" type="pres">
      <dgm:prSet presAssocID="{C972A07C-FA00-45D1-B034-02C4BEBC2CDE}" presName="vert2" presStyleCnt="0"/>
      <dgm:spPr/>
    </dgm:pt>
    <dgm:pt modelId="{D5371BAF-244C-D240-964D-37851D27516A}" type="pres">
      <dgm:prSet presAssocID="{C972A07C-FA00-45D1-B034-02C4BEBC2CDE}" presName="thinLine2b" presStyleLbl="callout" presStyleIdx="6" presStyleCnt="12"/>
      <dgm:spPr/>
    </dgm:pt>
    <dgm:pt modelId="{C62C9E2C-5A49-704D-B07B-3A4F6AD577DE}" type="pres">
      <dgm:prSet presAssocID="{C972A07C-FA00-45D1-B034-02C4BEBC2CDE}" presName="vertSpace2b" presStyleCnt="0"/>
      <dgm:spPr/>
    </dgm:pt>
    <dgm:pt modelId="{A40A489D-3B7D-294C-B4F8-486BA764D7CF}" type="pres">
      <dgm:prSet presAssocID="{3DAFB908-E0CE-4F6B-B1A0-556F5F9CC653}" presName="horz2" presStyleCnt="0"/>
      <dgm:spPr/>
    </dgm:pt>
    <dgm:pt modelId="{FBFAA5C6-5A7F-6048-BD6F-A913BD123EAA}" type="pres">
      <dgm:prSet presAssocID="{3DAFB908-E0CE-4F6B-B1A0-556F5F9CC653}" presName="horzSpace2" presStyleCnt="0"/>
      <dgm:spPr/>
    </dgm:pt>
    <dgm:pt modelId="{9CA49E2A-F51D-B14C-9862-1A4AB5FDADA6}" type="pres">
      <dgm:prSet presAssocID="{3DAFB908-E0CE-4F6B-B1A0-556F5F9CC653}" presName="tx2" presStyleLbl="revTx" presStyleIdx="12" presStyleCnt="19"/>
      <dgm:spPr/>
      <dgm:t>
        <a:bodyPr/>
        <a:lstStyle/>
        <a:p>
          <a:endParaRPr lang="en-IN"/>
        </a:p>
      </dgm:t>
    </dgm:pt>
    <dgm:pt modelId="{E0BDECB0-FCEB-904C-9558-0A66750434E4}" type="pres">
      <dgm:prSet presAssocID="{3DAFB908-E0CE-4F6B-B1A0-556F5F9CC653}" presName="vert2" presStyleCnt="0"/>
      <dgm:spPr/>
    </dgm:pt>
    <dgm:pt modelId="{CF781F0B-684A-2348-B3DF-AB99BC92535E}" type="pres">
      <dgm:prSet presAssocID="{3DAFB908-E0CE-4F6B-B1A0-556F5F9CC653}" presName="thinLine2b" presStyleLbl="callout" presStyleIdx="7" presStyleCnt="12"/>
      <dgm:spPr/>
    </dgm:pt>
    <dgm:pt modelId="{92141582-08CD-B549-A864-B787EB9AFF87}" type="pres">
      <dgm:prSet presAssocID="{3DAFB908-E0CE-4F6B-B1A0-556F5F9CC653}" presName="vertSpace2b" presStyleCnt="0"/>
      <dgm:spPr/>
    </dgm:pt>
    <dgm:pt modelId="{015A05DD-0C2B-E64F-B6E3-CAE894003E8D}" type="pres">
      <dgm:prSet presAssocID="{E65162B9-E13F-48E8-A61C-6EBE044E29C3}" presName="thickLine" presStyleLbl="alignNode1" presStyleIdx="5" presStyleCnt="7"/>
      <dgm:spPr/>
    </dgm:pt>
    <dgm:pt modelId="{BBC94287-CCA1-9546-A219-8386582A9AAB}" type="pres">
      <dgm:prSet presAssocID="{E65162B9-E13F-48E8-A61C-6EBE044E29C3}" presName="horz1" presStyleCnt="0"/>
      <dgm:spPr/>
    </dgm:pt>
    <dgm:pt modelId="{84506402-FE38-7949-9522-9E18F20F9060}" type="pres">
      <dgm:prSet presAssocID="{E65162B9-E13F-48E8-A61C-6EBE044E29C3}" presName="tx1" presStyleLbl="revTx" presStyleIdx="13" presStyleCnt="19"/>
      <dgm:spPr/>
      <dgm:t>
        <a:bodyPr/>
        <a:lstStyle/>
        <a:p>
          <a:endParaRPr lang="en-IN"/>
        </a:p>
      </dgm:t>
    </dgm:pt>
    <dgm:pt modelId="{269186A6-69D6-8C46-82F3-1F8DE18E9FD4}" type="pres">
      <dgm:prSet presAssocID="{E65162B9-E13F-48E8-A61C-6EBE044E29C3}" presName="vert1" presStyleCnt="0"/>
      <dgm:spPr/>
    </dgm:pt>
    <dgm:pt modelId="{D093584A-CBF1-244F-BC62-43D54B9B2DC9}" type="pres">
      <dgm:prSet presAssocID="{2FB9F6A5-28A6-475D-A8A7-E3BFC053DC90}" presName="vertSpace2a" presStyleCnt="0"/>
      <dgm:spPr/>
    </dgm:pt>
    <dgm:pt modelId="{C8DB919C-CAF8-5E49-93E7-852E0870F5B5}" type="pres">
      <dgm:prSet presAssocID="{2FB9F6A5-28A6-475D-A8A7-E3BFC053DC90}" presName="horz2" presStyleCnt="0"/>
      <dgm:spPr/>
    </dgm:pt>
    <dgm:pt modelId="{A01AF253-F3F1-2148-9221-93CD4F71541A}" type="pres">
      <dgm:prSet presAssocID="{2FB9F6A5-28A6-475D-A8A7-E3BFC053DC90}" presName="horzSpace2" presStyleCnt="0"/>
      <dgm:spPr/>
    </dgm:pt>
    <dgm:pt modelId="{CAD6944F-DC88-ED40-9D42-7BD84BA51147}" type="pres">
      <dgm:prSet presAssocID="{2FB9F6A5-28A6-475D-A8A7-E3BFC053DC90}" presName="tx2" presStyleLbl="revTx" presStyleIdx="14" presStyleCnt="19"/>
      <dgm:spPr/>
      <dgm:t>
        <a:bodyPr/>
        <a:lstStyle/>
        <a:p>
          <a:endParaRPr lang="en-IN"/>
        </a:p>
      </dgm:t>
    </dgm:pt>
    <dgm:pt modelId="{4DB62BEE-7DF9-5A42-9B48-7BCD6FA18729}" type="pres">
      <dgm:prSet presAssocID="{2FB9F6A5-28A6-475D-A8A7-E3BFC053DC90}" presName="vert2" presStyleCnt="0"/>
      <dgm:spPr/>
    </dgm:pt>
    <dgm:pt modelId="{25335E1E-D831-1F45-ADD7-F0C4A59E9181}" type="pres">
      <dgm:prSet presAssocID="{2FB9F6A5-28A6-475D-A8A7-E3BFC053DC90}" presName="thinLine2b" presStyleLbl="callout" presStyleIdx="8" presStyleCnt="12"/>
      <dgm:spPr/>
    </dgm:pt>
    <dgm:pt modelId="{3DF7B37B-5FD0-034B-8AA9-B5FB6D8A050F}" type="pres">
      <dgm:prSet presAssocID="{2FB9F6A5-28A6-475D-A8A7-E3BFC053DC90}" presName="vertSpace2b" presStyleCnt="0"/>
      <dgm:spPr/>
    </dgm:pt>
    <dgm:pt modelId="{34235FF5-804B-714D-B05D-C95CF24A7ACF}" type="pres">
      <dgm:prSet presAssocID="{2D5EB156-27BE-45FA-98DD-000F7121F9E1}" presName="horz2" presStyleCnt="0"/>
      <dgm:spPr/>
    </dgm:pt>
    <dgm:pt modelId="{E8200D1C-AD81-5C49-B47C-A28626FB0A6D}" type="pres">
      <dgm:prSet presAssocID="{2D5EB156-27BE-45FA-98DD-000F7121F9E1}" presName="horzSpace2" presStyleCnt="0"/>
      <dgm:spPr/>
    </dgm:pt>
    <dgm:pt modelId="{9EF9AEBC-BBBB-C549-98B0-C3A355956EC7}" type="pres">
      <dgm:prSet presAssocID="{2D5EB156-27BE-45FA-98DD-000F7121F9E1}" presName="tx2" presStyleLbl="revTx" presStyleIdx="15" presStyleCnt="19"/>
      <dgm:spPr/>
      <dgm:t>
        <a:bodyPr/>
        <a:lstStyle/>
        <a:p>
          <a:endParaRPr lang="en-IN"/>
        </a:p>
      </dgm:t>
    </dgm:pt>
    <dgm:pt modelId="{CB95EB08-4FD8-6947-81EA-B5E416E00A1A}" type="pres">
      <dgm:prSet presAssocID="{2D5EB156-27BE-45FA-98DD-000F7121F9E1}" presName="vert2" presStyleCnt="0"/>
      <dgm:spPr/>
    </dgm:pt>
    <dgm:pt modelId="{4635CF5D-121A-0149-9E79-85F5A896FF23}" type="pres">
      <dgm:prSet presAssocID="{2D5EB156-27BE-45FA-98DD-000F7121F9E1}" presName="thinLine2b" presStyleLbl="callout" presStyleIdx="9" presStyleCnt="12"/>
      <dgm:spPr/>
    </dgm:pt>
    <dgm:pt modelId="{23B7FA47-3EBD-944A-8124-33C45EB2350B}" type="pres">
      <dgm:prSet presAssocID="{2D5EB156-27BE-45FA-98DD-000F7121F9E1}" presName="vertSpace2b" presStyleCnt="0"/>
      <dgm:spPr/>
    </dgm:pt>
    <dgm:pt modelId="{9F95185C-2099-B542-B174-7A676BC265F0}" type="pres">
      <dgm:prSet presAssocID="{E1E02971-E541-4810-9551-ED6E44466091}" presName="thickLine" presStyleLbl="alignNode1" presStyleIdx="6" presStyleCnt="7"/>
      <dgm:spPr/>
    </dgm:pt>
    <dgm:pt modelId="{06505582-2B3B-0A49-8C89-11B8600CA637}" type="pres">
      <dgm:prSet presAssocID="{E1E02971-E541-4810-9551-ED6E44466091}" presName="horz1" presStyleCnt="0"/>
      <dgm:spPr/>
    </dgm:pt>
    <dgm:pt modelId="{BBCE99F3-118F-C047-B7EE-D69FEA39AACC}" type="pres">
      <dgm:prSet presAssocID="{E1E02971-E541-4810-9551-ED6E44466091}" presName="tx1" presStyleLbl="revTx" presStyleIdx="16" presStyleCnt="19"/>
      <dgm:spPr/>
      <dgm:t>
        <a:bodyPr/>
        <a:lstStyle/>
        <a:p>
          <a:endParaRPr lang="en-IN"/>
        </a:p>
      </dgm:t>
    </dgm:pt>
    <dgm:pt modelId="{0A1BB195-0F39-9147-8E3E-CD80C5A9B3E2}" type="pres">
      <dgm:prSet presAssocID="{E1E02971-E541-4810-9551-ED6E44466091}" presName="vert1" presStyleCnt="0"/>
      <dgm:spPr/>
    </dgm:pt>
    <dgm:pt modelId="{C42BBA89-0F0E-DE42-BCD8-29EB7DDCE155}" type="pres">
      <dgm:prSet presAssocID="{A1A4A73A-49F9-4FD6-8D3A-B921303E7B5D}" presName="vertSpace2a" presStyleCnt="0"/>
      <dgm:spPr/>
    </dgm:pt>
    <dgm:pt modelId="{0A717FE7-8347-A548-8598-F4AD5A08664B}" type="pres">
      <dgm:prSet presAssocID="{A1A4A73A-49F9-4FD6-8D3A-B921303E7B5D}" presName="horz2" presStyleCnt="0"/>
      <dgm:spPr/>
    </dgm:pt>
    <dgm:pt modelId="{68F9C50B-5948-0046-BB3C-543CDFC3F11D}" type="pres">
      <dgm:prSet presAssocID="{A1A4A73A-49F9-4FD6-8D3A-B921303E7B5D}" presName="horzSpace2" presStyleCnt="0"/>
      <dgm:spPr/>
    </dgm:pt>
    <dgm:pt modelId="{B769BB4F-05BE-BA4F-9E64-47483194AE69}" type="pres">
      <dgm:prSet presAssocID="{A1A4A73A-49F9-4FD6-8D3A-B921303E7B5D}" presName="tx2" presStyleLbl="revTx" presStyleIdx="17" presStyleCnt="19"/>
      <dgm:spPr/>
      <dgm:t>
        <a:bodyPr/>
        <a:lstStyle/>
        <a:p>
          <a:endParaRPr lang="en-IN"/>
        </a:p>
      </dgm:t>
    </dgm:pt>
    <dgm:pt modelId="{8918F2BA-AFEE-E74B-B64E-C6A83BB39812}" type="pres">
      <dgm:prSet presAssocID="{A1A4A73A-49F9-4FD6-8D3A-B921303E7B5D}" presName="vert2" presStyleCnt="0"/>
      <dgm:spPr/>
    </dgm:pt>
    <dgm:pt modelId="{4943B89C-F736-3547-95ED-3E32E1C048B4}" type="pres">
      <dgm:prSet presAssocID="{A1A4A73A-49F9-4FD6-8D3A-B921303E7B5D}" presName="thinLine2b" presStyleLbl="callout" presStyleIdx="10" presStyleCnt="12"/>
      <dgm:spPr/>
    </dgm:pt>
    <dgm:pt modelId="{9736B9B2-680C-E448-B669-FCB4D987F699}" type="pres">
      <dgm:prSet presAssocID="{A1A4A73A-49F9-4FD6-8D3A-B921303E7B5D}" presName="vertSpace2b" presStyleCnt="0"/>
      <dgm:spPr/>
    </dgm:pt>
    <dgm:pt modelId="{A8D9C063-4DCD-C949-BEFC-196C11474336}" type="pres">
      <dgm:prSet presAssocID="{ED352426-D1D1-4194-9C3B-91416F32CB05}" presName="horz2" presStyleCnt="0"/>
      <dgm:spPr/>
    </dgm:pt>
    <dgm:pt modelId="{C7696F5D-7FA5-4D4C-8126-FA627C9A2453}" type="pres">
      <dgm:prSet presAssocID="{ED352426-D1D1-4194-9C3B-91416F32CB05}" presName="horzSpace2" presStyleCnt="0"/>
      <dgm:spPr/>
    </dgm:pt>
    <dgm:pt modelId="{3B866429-3C4B-934F-9042-B9F33BE859B4}" type="pres">
      <dgm:prSet presAssocID="{ED352426-D1D1-4194-9C3B-91416F32CB05}" presName="tx2" presStyleLbl="revTx" presStyleIdx="18" presStyleCnt="19"/>
      <dgm:spPr/>
      <dgm:t>
        <a:bodyPr/>
        <a:lstStyle/>
        <a:p>
          <a:endParaRPr lang="en-IN"/>
        </a:p>
      </dgm:t>
    </dgm:pt>
    <dgm:pt modelId="{32A1B7C3-E325-D141-B258-585E3B89CEF2}" type="pres">
      <dgm:prSet presAssocID="{ED352426-D1D1-4194-9C3B-91416F32CB05}" presName="vert2" presStyleCnt="0"/>
      <dgm:spPr/>
    </dgm:pt>
    <dgm:pt modelId="{E1DF39A5-4E7B-8F47-B893-6B6C343C3595}" type="pres">
      <dgm:prSet presAssocID="{ED352426-D1D1-4194-9C3B-91416F32CB05}" presName="thinLine2b" presStyleLbl="callout" presStyleIdx="11" presStyleCnt="12"/>
      <dgm:spPr/>
    </dgm:pt>
    <dgm:pt modelId="{109E6912-52B2-CF41-A4E9-19576E8412A0}" type="pres">
      <dgm:prSet presAssocID="{ED352426-D1D1-4194-9C3B-91416F32CB05}" presName="vertSpace2b" presStyleCnt="0"/>
      <dgm:spPr/>
    </dgm:pt>
  </dgm:ptLst>
  <dgm:cxnLst>
    <dgm:cxn modelId="{D7FB8064-43C0-A542-AFB3-602BA8B18283}" type="presOf" srcId="{26F4A7B7-4396-4FD8-9832-BB9086CF6153}" destId="{94BBB3DA-02C0-B643-81F9-5FC8C835FB9B}" srcOrd="0" destOrd="0" presId="urn:microsoft.com/office/officeart/2008/layout/LinedList"/>
    <dgm:cxn modelId="{DB1D2FCF-14BC-EE46-A6B9-B8E523AABF3C}" type="presOf" srcId="{E65162B9-E13F-48E8-A61C-6EBE044E29C3}" destId="{84506402-FE38-7949-9522-9E18F20F9060}" srcOrd="0" destOrd="0" presId="urn:microsoft.com/office/officeart/2008/layout/LinedList"/>
    <dgm:cxn modelId="{E84755C7-9567-45E5-99BD-E13343AFEA88}" srcId="{84A4D0EB-DCF9-4878-AFD6-323FB8CEC906}" destId="{C972A07C-FA00-45D1-B034-02C4BEBC2CDE}" srcOrd="0" destOrd="0" parTransId="{D4C5ED6B-E33D-4033-8618-EB20D7DDF7D9}" sibTransId="{78D1DE5C-2BEA-4390-9046-4FA9932366E4}"/>
    <dgm:cxn modelId="{223DF8E4-C711-B048-86E0-12EB16F194A6}" type="presOf" srcId="{B7FD4192-A5D9-4222-AA62-B087CCCC0553}" destId="{B06F53C8-647F-2E49-AA9D-FD4A5F55DA86}" srcOrd="0" destOrd="0" presId="urn:microsoft.com/office/officeart/2008/layout/LinedList"/>
    <dgm:cxn modelId="{25B18289-69A5-FF4E-B3A7-9BE0DC148DFE}" type="presOf" srcId="{28F94808-6A7E-448E-8F4F-B2B5824242AE}" destId="{D0B16FCC-CF3B-2D46-9ACA-079B08ECBC07}" srcOrd="0" destOrd="0" presId="urn:microsoft.com/office/officeart/2008/layout/LinedList"/>
    <dgm:cxn modelId="{1FE86BEB-E3F5-F544-9C2A-B09BC9A973A5}" type="presOf" srcId="{C8AB2C7F-EB2C-458A-9E6A-1519F1C956C8}" destId="{BD84B41F-27C5-7B49-A770-CBA6A217810B}" srcOrd="0" destOrd="0" presId="urn:microsoft.com/office/officeart/2008/layout/LinedList"/>
    <dgm:cxn modelId="{633AC0B4-1D5C-4AB1-8C48-90578349EE09}" srcId="{C8AB2C7F-EB2C-458A-9E6A-1519F1C956C8}" destId="{B7FD4192-A5D9-4222-AA62-B087CCCC0553}" srcOrd="1" destOrd="0" parTransId="{6D4DDE35-5B8B-4146-A47D-E17F854E9B7F}" sibTransId="{A6341711-B4CF-4FB9-AD9C-498152ED5DE6}"/>
    <dgm:cxn modelId="{44552ABE-7D98-42E4-8BFE-CA9896919A0D}" srcId="{2BF0FEDA-3BE0-43CA-9B53-C591F805799C}" destId="{A26F6BB6-7680-4B4D-8427-AB9397F869F2}" srcOrd="1" destOrd="0" parTransId="{7BB3A0A1-C18A-4E81-B197-BD79A1CCE34D}" sibTransId="{62D7E9C5-8776-47F8-8243-D3722581512D}"/>
    <dgm:cxn modelId="{C1512CA9-5B87-4646-8610-4D1E53C30718}" type="presOf" srcId="{7A7A38C2-CC59-435B-AFC8-63FE0FEB4BB3}" destId="{30321B75-A093-814C-B185-D0E7B1B8D5AD}" srcOrd="0" destOrd="0" presId="urn:microsoft.com/office/officeart/2008/layout/LinedList"/>
    <dgm:cxn modelId="{EAA8B3AC-A94B-7F48-95A0-451D78716C73}" type="presOf" srcId="{A26F6BB6-7680-4B4D-8427-AB9397F869F2}" destId="{A8519ACF-A399-C044-B0EE-411DFD100E0E}" srcOrd="0" destOrd="0" presId="urn:microsoft.com/office/officeart/2008/layout/LinedList"/>
    <dgm:cxn modelId="{625F9804-008F-4B71-90ED-F05359768169}" srcId="{C8AB2C7F-EB2C-458A-9E6A-1519F1C956C8}" destId="{5178CD8D-940F-4A6B-A174-E55F0F6A3694}" srcOrd="0" destOrd="0" parTransId="{C5B739F0-64A2-4604-8CF9-6387C639A338}" sibTransId="{90C3245A-1E78-4141-929A-601D94315674}"/>
    <dgm:cxn modelId="{40B947E1-1C18-A342-B964-77EC6717CF61}" type="presOf" srcId="{5178CD8D-940F-4A6B-A174-E55F0F6A3694}" destId="{AA89960B-F83A-BC4A-8F7E-8746D8116500}" srcOrd="0" destOrd="0" presId="urn:microsoft.com/office/officeart/2008/layout/LinedList"/>
    <dgm:cxn modelId="{E70B32B4-E070-454E-ABCD-A1B885507A47}" type="presOf" srcId="{2FB9F6A5-28A6-475D-A8A7-E3BFC053DC90}" destId="{CAD6944F-DC88-ED40-9D42-7BD84BA51147}" srcOrd="0" destOrd="0" presId="urn:microsoft.com/office/officeart/2008/layout/LinedList"/>
    <dgm:cxn modelId="{E192E6F0-5AD0-4948-A693-5E068F072575}" srcId="{7A7A38C2-CC59-435B-AFC8-63FE0FEB4BB3}" destId="{09531C7F-9AA1-459E-AA17-52CBD51F3037}" srcOrd="1" destOrd="0" parTransId="{B1A51FE1-ACF8-4860-A7A5-9A4BCFA7EF3B}" sibTransId="{FD421F53-CE6B-4116-B829-3F7A54CBDD39}"/>
    <dgm:cxn modelId="{01BF6102-948A-4947-90C5-4104B38533A6}" srcId="{E1E02971-E541-4810-9551-ED6E44466091}" destId="{A1A4A73A-49F9-4FD6-8D3A-B921303E7B5D}" srcOrd="0" destOrd="0" parTransId="{40257904-AE8E-4043-99E6-4C1A94688FBA}" sibTransId="{17A4DA1B-6360-4234-B587-4A811595F2EB}"/>
    <dgm:cxn modelId="{06F947D0-0064-9647-B3F0-7C06D6E64CA3}" type="presOf" srcId="{09531C7F-9AA1-459E-AA17-52CBD51F3037}" destId="{447135E8-E45A-7147-A11F-DA7B5348AD60}" srcOrd="0" destOrd="0" presId="urn:microsoft.com/office/officeart/2008/layout/LinedList"/>
    <dgm:cxn modelId="{371B3AB8-02B0-42F8-AD0D-B168F88416DB}" srcId="{6647DD30-D38C-457D-BDD3-9A0FFB36603D}" destId="{E1E02971-E541-4810-9551-ED6E44466091}" srcOrd="6" destOrd="0" parTransId="{CA02FC2A-5CE2-40A0-9271-5CEE6E2CB62E}" sibTransId="{BF93E060-4D6B-42C5-839E-73854076C000}"/>
    <dgm:cxn modelId="{DF62B3E2-8F68-41B0-A288-412FA545C0C4}" srcId="{6647DD30-D38C-457D-BDD3-9A0FFB36603D}" destId="{84A4D0EB-DCF9-4878-AFD6-323FB8CEC906}" srcOrd="4" destOrd="0" parTransId="{69EB568A-B849-4AA7-A2D2-0C9F5F42C84B}" sibTransId="{794EF489-3F24-485E-9EE8-C827AD7332A7}"/>
    <dgm:cxn modelId="{ADFD8763-3407-44FF-B54E-B082E43DCC82}" srcId="{6647DD30-D38C-457D-BDD3-9A0FFB36603D}" destId="{2BF0FEDA-3BE0-43CA-9B53-C591F805799C}" srcOrd="2" destOrd="0" parTransId="{0CF5F5D8-FB09-454C-88AD-B0DBCA681420}" sibTransId="{BD844CF5-61A6-485B-9A35-466F4A2DF1A4}"/>
    <dgm:cxn modelId="{9BD38306-3D45-46DD-8D38-3D55AAA1F215}" srcId="{E1E02971-E541-4810-9551-ED6E44466091}" destId="{ED352426-D1D1-4194-9C3B-91416F32CB05}" srcOrd="1" destOrd="0" parTransId="{B0B8D0BC-252D-4C1B-B5F3-9CCC5147CC61}" sibTransId="{54A32B0C-C192-4C08-8E56-F726AD64C2CC}"/>
    <dgm:cxn modelId="{6D5F8D5D-3519-F24A-A1D0-E03C1D9D9C83}" type="presOf" srcId="{105A31A5-CEFA-4B9D-899B-AD9C8AA1E5FE}" destId="{4F3A5630-2702-FB43-B208-2D338920A821}" srcOrd="0" destOrd="0" presId="urn:microsoft.com/office/officeart/2008/layout/LinedList"/>
    <dgm:cxn modelId="{3F5558F1-50F6-E34F-B6EB-F399601230C0}" type="presOf" srcId="{C972A07C-FA00-45D1-B034-02C4BEBC2CDE}" destId="{B34C0229-40C1-3C47-99B0-8D6EC4F8ED70}" srcOrd="0" destOrd="0" presId="urn:microsoft.com/office/officeart/2008/layout/LinedList"/>
    <dgm:cxn modelId="{24A4FC11-DD48-41D8-9CC7-F7A7A8E155B7}" srcId="{6647DD30-D38C-457D-BDD3-9A0FFB36603D}" destId="{E65162B9-E13F-48E8-A61C-6EBE044E29C3}" srcOrd="5" destOrd="0" parTransId="{0C70FF2F-60E3-4B5D-B817-6341803C8E88}" sibTransId="{95CF27F1-4513-4EB1-868F-9E5D683B9B5A}"/>
    <dgm:cxn modelId="{0A1A9863-5548-1F4C-9CFC-60C7A971E155}" type="presOf" srcId="{6647DD30-D38C-457D-BDD3-9A0FFB36603D}" destId="{AC0AC591-31EC-964F-A073-E387969C27C2}" srcOrd="0" destOrd="0" presId="urn:microsoft.com/office/officeart/2008/layout/LinedList"/>
    <dgm:cxn modelId="{6990FEA0-2868-4FEA-8807-1133EA3BBC52}" srcId="{E65162B9-E13F-48E8-A61C-6EBE044E29C3}" destId="{2D5EB156-27BE-45FA-98DD-000F7121F9E1}" srcOrd="1" destOrd="0" parTransId="{92CF4A75-7D7A-4DA7-AEAC-B750BF40A345}" sibTransId="{DD6C2AEB-05C6-48B4-942F-9A8171743E33}"/>
    <dgm:cxn modelId="{C7A500FE-B9B4-B945-950C-EA6CBE83B237}" type="presOf" srcId="{A1A4A73A-49F9-4FD6-8D3A-B921303E7B5D}" destId="{B769BB4F-05BE-BA4F-9E64-47483194AE69}" srcOrd="0" destOrd="0" presId="urn:microsoft.com/office/officeart/2008/layout/LinedList"/>
    <dgm:cxn modelId="{D7752BB6-B7F8-4E6D-9E59-834B835735E3}" srcId="{E65162B9-E13F-48E8-A61C-6EBE044E29C3}" destId="{2FB9F6A5-28A6-475D-A8A7-E3BFC053DC90}" srcOrd="0" destOrd="0" parTransId="{85F93C4D-8487-4C5C-947A-4B2BC571921C}" sibTransId="{F4153A16-DBC8-4F23-98FA-C7B14F521935}"/>
    <dgm:cxn modelId="{708AE7DB-9831-3742-943E-EF2E4CFE1579}" type="presOf" srcId="{2D5EB156-27BE-45FA-98DD-000F7121F9E1}" destId="{9EF9AEBC-BBBB-C549-98B0-C3A355956EC7}" srcOrd="0" destOrd="0" presId="urn:microsoft.com/office/officeart/2008/layout/LinedList"/>
    <dgm:cxn modelId="{F6DEE9F6-D5D7-4112-90B0-EA5BA6F15692}" srcId="{7A7A38C2-CC59-435B-AFC8-63FE0FEB4BB3}" destId="{26F4A7B7-4396-4FD8-9832-BB9086CF6153}" srcOrd="0" destOrd="0" parTransId="{9D958B9C-DB84-4E18-837F-6C91C0E538D8}" sibTransId="{FEF275DB-E2CD-402A-B22F-7D99A359E753}"/>
    <dgm:cxn modelId="{64F475A0-BAAB-4233-9390-C6F77F10E060}" srcId="{84A4D0EB-DCF9-4878-AFD6-323FB8CEC906}" destId="{3DAFB908-E0CE-4F6B-B1A0-556F5F9CC653}" srcOrd="1" destOrd="0" parTransId="{D9C128C8-5964-4C4B-BE4E-E9C92A9E1B16}" sibTransId="{53C3837F-FE40-4AD2-B79A-86B01E6A4BFD}"/>
    <dgm:cxn modelId="{F3179C96-6277-DF45-A017-7694686BDF19}" type="presOf" srcId="{ED352426-D1D1-4194-9C3B-91416F32CB05}" destId="{3B866429-3C4B-934F-9042-B9F33BE859B4}" srcOrd="0" destOrd="0" presId="urn:microsoft.com/office/officeart/2008/layout/LinedList"/>
    <dgm:cxn modelId="{DE78A7C2-A764-774D-88E4-A2CDF1B750DE}" type="presOf" srcId="{E1E02971-E541-4810-9551-ED6E44466091}" destId="{BBCE99F3-118F-C047-B7EE-D69FEA39AACC}" srcOrd="0" destOrd="0" presId="urn:microsoft.com/office/officeart/2008/layout/LinedList"/>
    <dgm:cxn modelId="{6B2C8876-1B25-477A-9074-793A60D18FA3}" srcId="{6647DD30-D38C-457D-BDD3-9A0FFB36603D}" destId="{7A7A38C2-CC59-435B-AFC8-63FE0FEB4BB3}" srcOrd="1" destOrd="0" parTransId="{9D7A51DF-A0E5-4EBD-A642-DD1B514C979C}" sibTransId="{FDA82A8C-6BA7-40D7-B7DE-870289BE3F14}"/>
    <dgm:cxn modelId="{3A9E1963-D52E-4DB9-997B-9024F5554933}" srcId="{6647DD30-D38C-457D-BDD3-9A0FFB36603D}" destId="{C8AB2C7F-EB2C-458A-9E6A-1519F1C956C8}" srcOrd="3" destOrd="0" parTransId="{7E5C0D50-F875-4ED5-A2A5-023FE6530749}" sibTransId="{5826F545-1A46-4BB4-B9BD-A63AC91F6692}"/>
    <dgm:cxn modelId="{617A9AB6-4B65-1446-9ED7-869F3A5AD4A3}" type="presOf" srcId="{3DAFB908-E0CE-4F6B-B1A0-556F5F9CC653}" destId="{9CA49E2A-F51D-B14C-9862-1A4AB5FDADA6}" srcOrd="0" destOrd="0" presId="urn:microsoft.com/office/officeart/2008/layout/LinedList"/>
    <dgm:cxn modelId="{5DFC3A7F-32BB-2140-8A96-CAE71771F9C3}" type="presOf" srcId="{84A4D0EB-DCF9-4878-AFD6-323FB8CEC906}" destId="{F6E1D66A-20E3-FF4F-A2A6-B59BF68074DA}" srcOrd="0" destOrd="0" presId="urn:microsoft.com/office/officeart/2008/layout/LinedList"/>
    <dgm:cxn modelId="{832735C6-C247-46E1-A4AB-A2DF7C428758}" srcId="{6647DD30-D38C-457D-BDD3-9A0FFB36603D}" destId="{28F94808-6A7E-448E-8F4F-B2B5824242AE}" srcOrd="0" destOrd="0" parTransId="{8A43503F-278E-4587-BDF4-279E3F02610A}" sibTransId="{87710AE8-A900-429F-84D2-BF24089D90A7}"/>
    <dgm:cxn modelId="{80D166B3-98D6-CE46-BA9A-D8DD2F2AE680}" type="presOf" srcId="{2BF0FEDA-3BE0-43CA-9B53-C591F805799C}" destId="{D0070907-9A35-644C-8424-1CD3AD599B5B}" srcOrd="0" destOrd="0" presId="urn:microsoft.com/office/officeart/2008/layout/LinedList"/>
    <dgm:cxn modelId="{C1559BFA-D592-442B-AA46-98EDB124F6F1}" srcId="{2BF0FEDA-3BE0-43CA-9B53-C591F805799C}" destId="{105A31A5-CEFA-4B9D-899B-AD9C8AA1E5FE}" srcOrd="0" destOrd="0" parTransId="{4CEBB3D5-DC22-4398-860A-CC4965F9110D}" sibTransId="{06A09193-BCA0-4266-ABE6-0E4C992A3017}"/>
    <dgm:cxn modelId="{4747AB1B-C0E4-7947-B329-83A208AB5691}" type="presParOf" srcId="{AC0AC591-31EC-964F-A073-E387969C27C2}" destId="{DCABF93C-268A-454A-B8E7-AE9E153881DB}" srcOrd="0" destOrd="0" presId="urn:microsoft.com/office/officeart/2008/layout/LinedList"/>
    <dgm:cxn modelId="{516C46F1-A149-C74B-A5C3-98032B643E8A}" type="presParOf" srcId="{AC0AC591-31EC-964F-A073-E387969C27C2}" destId="{75576029-F70E-8F49-8CA5-C8AE72ED797C}" srcOrd="1" destOrd="0" presId="urn:microsoft.com/office/officeart/2008/layout/LinedList"/>
    <dgm:cxn modelId="{E6915B6C-8AE1-4242-A89B-82ED30F99928}" type="presParOf" srcId="{75576029-F70E-8F49-8CA5-C8AE72ED797C}" destId="{D0B16FCC-CF3B-2D46-9ACA-079B08ECBC07}" srcOrd="0" destOrd="0" presId="urn:microsoft.com/office/officeart/2008/layout/LinedList"/>
    <dgm:cxn modelId="{D9BA3EFD-920A-8844-BFF9-E9F146F92D1C}" type="presParOf" srcId="{75576029-F70E-8F49-8CA5-C8AE72ED797C}" destId="{86E2A0D0-3432-9849-9038-44FCCEEB1372}" srcOrd="1" destOrd="0" presId="urn:microsoft.com/office/officeart/2008/layout/LinedList"/>
    <dgm:cxn modelId="{F3925915-AEBB-8B4E-8C6F-435C72C74094}" type="presParOf" srcId="{AC0AC591-31EC-964F-A073-E387969C27C2}" destId="{6F0F0E85-7FF1-2E4F-B785-93788B374D2C}" srcOrd="2" destOrd="0" presId="urn:microsoft.com/office/officeart/2008/layout/LinedList"/>
    <dgm:cxn modelId="{22DF8AB4-D1EC-BE49-9E36-DD8766935CE5}" type="presParOf" srcId="{AC0AC591-31EC-964F-A073-E387969C27C2}" destId="{94E6F778-08F1-424C-9941-68BC4BA36CA7}" srcOrd="3" destOrd="0" presId="urn:microsoft.com/office/officeart/2008/layout/LinedList"/>
    <dgm:cxn modelId="{C89C182F-CE8C-B94D-9463-560DAA567BAB}" type="presParOf" srcId="{94E6F778-08F1-424C-9941-68BC4BA36CA7}" destId="{30321B75-A093-814C-B185-D0E7B1B8D5AD}" srcOrd="0" destOrd="0" presId="urn:microsoft.com/office/officeart/2008/layout/LinedList"/>
    <dgm:cxn modelId="{EE9A1675-47A2-E84C-AAE4-E115B02DF67E}" type="presParOf" srcId="{94E6F778-08F1-424C-9941-68BC4BA36CA7}" destId="{DA485BC3-D9D4-B044-8B92-2551D3097016}" srcOrd="1" destOrd="0" presId="urn:microsoft.com/office/officeart/2008/layout/LinedList"/>
    <dgm:cxn modelId="{B2C29BEB-8B56-B74A-8E76-D494E67CBF6D}" type="presParOf" srcId="{DA485BC3-D9D4-B044-8B92-2551D3097016}" destId="{E072961B-680A-5C42-8A5F-D8D0494FEB1F}" srcOrd="0" destOrd="0" presId="urn:microsoft.com/office/officeart/2008/layout/LinedList"/>
    <dgm:cxn modelId="{421BFF76-FFBE-0E4E-8391-B9072A58C3E1}" type="presParOf" srcId="{DA485BC3-D9D4-B044-8B92-2551D3097016}" destId="{9CEFB28D-5C44-6345-8770-333B19BAD6FF}" srcOrd="1" destOrd="0" presId="urn:microsoft.com/office/officeart/2008/layout/LinedList"/>
    <dgm:cxn modelId="{C5837B6F-B4B9-FF45-8CDE-3788DEDEF3CC}" type="presParOf" srcId="{9CEFB28D-5C44-6345-8770-333B19BAD6FF}" destId="{209B862C-4D47-EA44-A00D-8EDFBFD9A582}" srcOrd="0" destOrd="0" presId="urn:microsoft.com/office/officeart/2008/layout/LinedList"/>
    <dgm:cxn modelId="{D04A9B3C-8E5A-C842-B58F-9236BC31F02F}" type="presParOf" srcId="{9CEFB28D-5C44-6345-8770-333B19BAD6FF}" destId="{94BBB3DA-02C0-B643-81F9-5FC8C835FB9B}" srcOrd="1" destOrd="0" presId="urn:microsoft.com/office/officeart/2008/layout/LinedList"/>
    <dgm:cxn modelId="{4C996662-B762-9345-BE40-EE45FDE397AC}" type="presParOf" srcId="{9CEFB28D-5C44-6345-8770-333B19BAD6FF}" destId="{81CA1398-CF2E-B74E-8371-914B420EBC4C}" srcOrd="2" destOrd="0" presId="urn:microsoft.com/office/officeart/2008/layout/LinedList"/>
    <dgm:cxn modelId="{71EF207D-59D3-4B41-BBA7-2CF79E05456F}" type="presParOf" srcId="{DA485BC3-D9D4-B044-8B92-2551D3097016}" destId="{6523A7FE-6D22-034F-A84D-B4A3120AF2F0}" srcOrd="2" destOrd="0" presId="urn:microsoft.com/office/officeart/2008/layout/LinedList"/>
    <dgm:cxn modelId="{CE9D582D-3468-E14B-9F7E-1F687669CECC}" type="presParOf" srcId="{DA485BC3-D9D4-B044-8B92-2551D3097016}" destId="{F00E5CCF-66DF-B94B-926F-19674538BA7A}" srcOrd="3" destOrd="0" presId="urn:microsoft.com/office/officeart/2008/layout/LinedList"/>
    <dgm:cxn modelId="{46FB8C42-B8BB-C748-89C3-247E86AE5152}" type="presParOf" srcId="{DA485BC3-D9D4-B044-8B92-2551D3097016}" destId="{6898AB0E-52E6-AE4A-B8AD-6E08DB748EC8}" srcOrd="4" destOrd="0" presId="urn:microsoft.com/office/officeart/2008/layout/LinedList"/>
    <dgm:cxn modelId="{213C2C38-6932-204B-8BFA-ABD09E55518E}" type="presParOf" srcId="{6898AB0E-52E6-AE4A-B8AD-6E08DB748EC8}" destId="{C42DC4DD-B699-F041-8C5C-B384B781B150}" srcOrd="0" destOrd="0" presId="urn:microsoft.com/office/officeart/2008/layout/LinedList"/>
    <dgm:cxn modelId="{4A6FFE2C-C930-D74F-B3EE-F6D1CF42784E}" type="presParOf" srcId="{6898AB0E-52E6-AE4A-B8AD-6E08DB748EC8}" destId="{447135E8-E45A-7147-A11F-DA7B5348AD60}" srcOrd="1" destOrd="0" presId="urn:microsoft.com/office/officeart/2008/layout/LinedList"/>
    <dgm:cxn modelId="{34AF835F-4A90-5541-AEF7-30100B147FC2}" type="presParOf" srcId="{6898AB0E-52E6-AE4A-B8AD-6E08DB748EC8}" destId="{069F41AE-2B66-254D-8368-E9EDD6297D5B}" srcOrd="2" destOrd="0" presId="urn:microsoft.com/office/officeart/2008/layout/LinedList"/>
    <dgm:cxn modelId="{F8156366-DB20-C140-87E5-4B0A51456A3B}" type="presParOf" srcId="{DA485BC3-D9D4-B044-8B92-2551D3097016}" destId="{98E62AB6-1D36-F341-A2DB-6DD6B1497917}" srcOrd="5" destOrd="0" presId="urn:microsoft.com/office/officeart/2008/layout/LinedList"/>
    <dgm:cxn modelId="{000E9C88-A50A-C340-A0A5-0007F6D8FBAA}" type="presParOf" srcId="{DA485BC3-D9D4-B044-8B92-2551D3097016}" destId="{8623EC91-3807-0D41-8A59-121672966B19}" srcOrd="6" destOrd="0" presId="urn:microsoft.com/office/officeart/2008/layout/LinedList"/>
    <dgm:cxn modelId="{9628096F-E5F0-4949-AA9E-4F8768E7A163}" type="presParOf" srcId="{AC0AC591-31EC-964F-A073-E387969C27C2}" destId="{CFE04698-D66B-EB43-987E-23BDEE676DEB}" srcOrd="4" destOrd="0" presId="urn:microsoft.com/office/officeart/2008/layout/LinedList"/>
    <dgm:cxn modelId="{9935091F-811D-B843-A11F-15D5A1A1CB28}" type="presParOf" srcId="{AC0AC591-31EC-964F-A073-E387969C27C2}" destId="{5F587083-939F-CB4B-AB27-E053848CA969}" srcOrd="5" destOrd="0" presId="urn:microsoft.com/office/officeart/2008/layout/LinedList"/>
    <dgm:cxn modelId="{E1DACEBF-F9D6-1D45-BDE8-C359DACEFEAA}" type="presParOf" srcId="{5F587083-939F-CB4B-AB27-E053848CA969}" destId="{D0070907-9A35-644C-8424-1CD3AD599B5B}" srcOrd="0" destOrd="0" presId="urn:microsoft.com/office/officeart/2008/layout/LinedList"/>
    <dgm:cxn modelId="{6D4FB813-728D-0246-A19C-B5404E36F58A}" type="presParOf" srcId="{5F587083-939F-CB4B-AB27-E053848CA969}" destId="{AF8FE58B-849F-CF43-99B8-C15ADC624892}" srcOrd="1" destOrd="0" presId="urn:microsoft.com/office/officeart/2008/layout/LinedList"/>
    <dgm:cxn modelId="{3F33C067-E048-0C43-A524-99036D5B45D9}" type="presParOf" srcId="{AF8FE58B-849F-CF43-99B8-C15ADC624892}" destId="{AA070CAD-6EB5-C943-A154-3E8151DFB3BC}" srcOrd="0" destOrd="0" presId="urn:microsoft.com/office/officeart/2008/layout/LinedList"/>
    <dgm:cxn modelId="{96CCCF1C-1F03-F941-9926-9F817E011189}" type="presParOf" srcId="{AF8FE58B-849F-CF43-99B8-C15ADC624892}" destId="{7C9D70D8-43B4-1440-B8BF-CFE5DF1AD8FF}" srcOrd="1" destOrd="0" presId="urn:microsoft.com/office/officeart/2008/layout/LinedList"/>
    <dgm:cxn modelId="{01BEB843-74C1-DF48-A942-7021BAE5B9A0}" type="presParOf" srcId="{7C9D70D8-43B4-1440-B8BF-CFE5DF1AD8FF}" destId="{87498349-A5CC-0B43-9787-B74E54FEA9D7}" srcOrd="0" destOrd="0" presId="urn:microsoft.com/office/officeart/2008/layout/LinedList"/>
    <dgm:cxn modelId="{F94EBAF7-DB9C-C949-BB6F-48CD602277DF}" type="presParOf" srcId="{7C9D70D8-43B4-1440-B8BF-CFE5DF1AD8FF}" destId="{4F3A5630-2702-FB43-B208-2D338920A821}" srcOrd="1" destOrd="0" presId="urn:microsoft.com/office/officeart/2008/layout/LinedList"/>
    <dgm:cxn modelId="{141B8862-5377-A142-A573-57EB5238E83D}" type="presParOf" srcId="{7C9D70D8-43B4-1440-B8BF-CFE5DF1AD8FF}" destId="{9673FF05-A640-D646-8B67-21109F7B23A4}" srcOrd="2" destOrd="0" presId="urn:microsoft.com/office/officeart/2008/layout/LinedList"/>
    <dgm:cxn modelId="{F0CEE6DA-7524-E444-85AE-474B3AB60CE9}" type="presParOf" srcId="{AF8FE58B-849F-CF43-99B8-C15ADC624892}" destId="{B60C4DCC-4EC8-FA4C-BB6A-D1D2208E77BF}" srcOrd="2" destOrd="0" presId="urn:microsoft.com/office/officeart/2008/layout/LinedList"/>
    <dgm:cxn modelId="{22D0839F-87DD-F74A-8BBB-15850827E712}" type="presParOf" srcId="{AF8FE58B-849F-CF43-99B8-C15ADC624892}" destId="{636CDA04-2826-C54C-8710-98DBF815E399}" srcOrd="3" destOrd="0" presId="urn:microsoft.com/office/officeart/2008/layout/LinedList"/>
    <dgm:cxn modelId="{347765C9-1A4F-7341-9D25-13DA2747010B}" type="presParOf" srcId="{AF8FE58B-849F-CF43-99B8-C15ADC624892}" destId="{FF98C648-83CF-3C4B-B6D0-C1668B4BF8EF}" srcOrd="4" destOrd="0" presId="urn:microsoft.com/office/officeart/2008/layout/LinedList"/>
    <dgm:cxn modelId="{18BA5C31-FABA-C54C-9F1F-5D98724CA068}" type="presParOf" srcId="{FF98C648-83CF-3C4B-B6D0-C1668B4BF8EF}" destId="{36DE9D36-483C-1642-8086-78306183F4B3}" srcOrd="0" destOrd="0" presId="urn:microsoft.com/office/officeart/2008/layout/LinedList"/>
    <dgm:cxn modelId="{5899555D-9A96-2E48-BA0C-799D115FC6AA}" type="presParOf" srcId="{FF98C648-83CF-3C4B-B6D0-C1668B4BF8EF}" destId="{A8519ACF-A399-C044-B0EE-411DFD100E0E}" srcOrd="1" destOrd="0" presId="urn:microsoft.com/office/officeart/2008/layout/LinedList"/>
    <dgm:cxn modelId="{2BC0E489-3350-FC40-A90D-4776646FF31F}" type="presParOf" srcId="{FF98C648-83CF-3C4B-B6D0-C1668B4BF8EF}" destId="{4E957BBE-D8CD-3E44-994A-597332EB1A13}" srcOrd="2" destOrd="0" presId="urn:microsoft.com/office/officeart/2008/layout/LinedList"/>
    <dgm:cxn modelId="{C5D3F3B0-6803-594D-BC26-9D13374A6A43}" type="presParOf" srcId="{AF8FE58B-849F-CF43-99B8-C15ADC624892}" destId="{C2033EB0-B032-3649-872C-79AA181F872D}" srcOrd="5" destOrd="0" presId="urn:microsoft.com/office/officeart/2008/layout/LinedList"/>
    <dgm:cxn modelId="{9C144973-84C6-D642-8B18-C432CFC33BB5}" type="presParOf" srcId="{AF8FE58B-849F-CF43-99B8-C15ADC624892}" destId="{9A84F03B-A2CE-1740-98B4-FA9E5435B335}" srcOrd="6" destOrd="0" presId="urn:microsoft.com/office/officeart/2008/layout/LinedList"/>
    <dgm:cxn modelId="{09908F2A-31D3-BE4B-9830-0BC10E1F30C9}" type="presParOf" srcId="{AC0AC591-31EC-964F-A073-E387969C27C2}" destId="{E77333BB-FB8B-1240-BE10-4A53116D3715}" srcOrd="6" destOrd="0" presId="urn:microsoft.com/office/officeart/2008/layout/LinedList"/>
    <dgm:cxn modelId="{4A2CEA0F-DB17-EF4F-B34B-2F01D008C85E}" type="presParOf" srcId="{AC0AC591-31EC-964F-A073-E387969C27C2}" destId="{07E42D2F-6C97-8545-8D0C-6075F4F52A8C}" srcOrd="7" destOrd="0" presId="urn:microsoft.com/office/officeart/2008/layout/LinedList"/>
    <dgm:cxn modelId="{DD9A34D2-CF95-4A46-8676-68743FAC1F84}" type="presParOf" srcId="{07E42D2F-6C97-8545-8D0C-6075F4F52A8C}" destId="{BD84B41F-27C5-7B49-A770-CBA6A217810B}" srcOrd="0" destOrd="0" presId="urn:microsoft.com/office/officeart/2008/layout/LinedList"/>
    <dgm:cxn modelId="{631317A0-8F83-EF49-8952-F8F1DEEA5BB2}" type="presParOf" srcId="{07E42D2F-6C97-8545-8D0C-6075F4F52A8C}" destId="{26B5201F-F2FF-0741-AD69-1A1B800BF336}" srcOrd="1" destOrd="0" presId="urn:microsoft.com/office/officeart/2008/layout/LinedList"/>
    <dgm:cxn modelId="{688B0D4E-5B7B-8C4D-A6F9-35D10217C9EA}" type="presParOf" srcId="{26B5201F-F2FF-0741-AD69-1A1B800BF336}" destId="{11749653-F778-8249-B70B-AA58FDD9BD6D}" srcOrd="0" destOrd="0" presId="urn:microsoft.com/office/officeart/2008/layout/LinedList"/>
    <dgm:cxn modelId="{F962DD9D-966D-7E43-8B69-A08BB56AA37E}" type="presParOf" srcId="{26B5201F-F2FF-0741-AD69-1A1B800BF336}" destId="{E35C913F-5C3E-4946-AABA-5E6F42FAEBAA}" srcOrd="1" destOrd="0" presId="urn:microsoft.com/office/officeart/2008/layout/LinedList"/>
    <dgm:cxn modelId="{4500EE10-686E-4B43-81DD-996AACD4EFEA}" type="presParOf" srcId="{E35C913F-5C3E-4946-AABA-5E6F42FAEBAA}" destId="{144E2927-991D-2241-A038-67E13B83DDF9}" srcOrd="0" destOrd="0" presId="urn:microsoft.com/office/officeart/2008/layout/LinedList"/>
    <dgm:cxn modelId="{4241B15F-235A-3345-8544-ADCC593CAC5A}" type="presParOf" srcId="{E35C913F-5C3E-4946-AABA-5E6F42FAEBAA}" destId="{AA89960B-F83A-BC4A-8F7E-8746D8116500}" srcOrd="1" destOrd="0" presId="urn:microsoft.com/office/officeart/2008/layout/LinedList"/>
    <dgm:cxn modelId="{3C71F443-5442-2B4D-BB77-7CE48DCD0083}" type="presParOf" srcId="{E35C913F-5C3E-4946-AABA-5E6F42FAEBAA}" destId="{9674A319-AFE2-6840-936B-839796334787}" srcOrd="2" destOrd="0" presId="urn:microsoft.com/office/officeart/2008/layout/LinedList"/>
    <dgm:cxn modelId="{30F3A595-A099-944D-975B-F02DE7510ACB}" type="presParOf" srcId="{26B5201F-F2FF-0741-AD69-1A1B800BF336}" destId="{5D57E35B-9FB7-034F-BF5E-0FABD30CB741}" srcOrd="2" destOrd="0" presId="urn:microsoft.com/office/officeart/2008/layout/LinedList"/>
    <dgm:cxn modelId="{002331C1-E9F0-F945-9AD1-7F85DDF8925A}" type="presParOf" srcId="{26B5201F-F2FF-0741-AD69-1A1B800BF336}" destId="{ADA57811-325B-D24F-8A0F-587D82A09362}" srcOrd="3" destOrd="0" presId="urn:microsoft.com/office/officeart/2008/layout/LinedList"/>
    <dgm:cxn modelId="{65620E2C-2A22-1B44-8059-D52CC0A8F3C3}" type="presParOf" srcId="{26B5201F-F2FF-0741-AD69-1A1B800BF336}" destId="{011ED5B9-218C-E348-949A-5F91C7DE7F85}" srcOrd="4" destOrd="0" presId="urn:microsoft.com/office/officeart/2008/layout/LinedList"/>
    <dgm:cxn modelId="{4666338F-058A-8047-A949-96B0B6E63CB9}" type="presParOf" srcId="{011ED5B9-218C-E348-949A-5F91C7DE7F85}" destId="{E79467D8-7434-4441-9734-ED204EC2525E}" srcOrd="0" destOrd="0" presId="urn:microsoft.com/office/officeart/2008/layout/LinedList"/>
    <dgm:cxn modelId="{DE532E05-E2B5-604B-B2D2-1E5AE4A065C7}" type="presParOf" srcId="{011ED5B9-218C-E348-949A-5F91C7DE7F85}" destId="{B06F53C8-647F-2E49-AA9D-FD4A5F55DA86}" srcOrd="1" destOrd="0" presId="urn:microsoft.com/office/officeart/2008/layout/LinedList"/>
    <dgm:cxn modelId="{0C4FAEFB-9F09-7B43-AB6A-04F39F898F74}" type="presParOf" srcId="{011ED5B9-218C-E348-949A-5F91C7DE7F85}" destId="{EB524425-7527-D34A-A41E-D4500F4763AD}" srcOrd="2" destOrd="0" presId="urn:microsoft.com/office/officeart/2008/layout/LinedList"/>
    <dgm:cxn modelId="{2915585D-D26B-5044-8F3E-0FC662F19206}" type="presParOf" srcId="{26B5201F-F2FF-0741-AD69-1A1B800BF336}" destId="{5F348D76-0B39-5344-8D1C-F346848B16EB}" srcOrd="5" destOrd="0" presId="urn:microsoft.com/office/officeart/2008/layout/LinedList"/>
    <dgm:cxn modelId="{5A736FB4-E08C-4944-B6E3-05ED8B3A1A5F}" type="presParOf" srcId="{26B5201F-F2FF-0741-AD69-1A1B800BF336}" destId="{ED50EB6E-38AD-6A44-9FF2-85F9D52ADAEA}" srcOrd="6" destOrd="0" presId="urn:microsoft.com/office/officeart/2008/layout/LinedList"/>
    <dgm:cxn modelId="{40069C84-46F1-DE45-B6D8-9130049BAD02}" type="presParOf" srcId="{AC0AC591-31EC-964F-A073-E387969C27C2}" destId="{6DFBEE7F-3D80-A74B-B488-171B880144BB}" srcOrd="8" destOrd="0" presId="urn:microsoft.com/office/officeart/2008/layout/LinedList"/>
    <dgm:cxn modelId="{C486BDC4-4A47-0B49-BB10-8CF4D2C61A2A}" type="presParOf" srcId="{AC0AC591-31EC-964F-A073-E387969C27C2}" destId="{36E73158-86AD-8841-8479-97ADCC9EAE81}" srcOrd="9" destOrd="0" presId="urn:microsoft.com/office/officeart/2008/layout/LinedList"/>
    <dgm:cxn modelId="{ACCF5762-B0F5-674A-ABDC-D14BE4189A00}" type="presParOf" srcId="{36E73158-86AD-8841-8479-97ADCC9EAE81}" destId="{F6E1D66A-20E3-FF4F-A2A6-B59BF68074DA}" srcOrd="0" destOrd="0" presId="urn:microsoft.com/office/officeart/2008/layout/LinedList"/>
    <dgm:cxn modelId="{ED470CCD-F7EB-674F-9336-5910CFAF2CB2}" type="presParOf" srcId="{36E73158-86AD-8841-8479-97ADCC9EAE81}" destId="{850590E8-1606-F749-A565-CB1299E5871C}" srcOrd="1" destOrd="0" presId="urn:microsoft.com/office/officeart/2008/layout/LinedList"/>
    <dgm:cxn modelId="{D88E7574-9F74-D742-93CC-A7641223C3B2}" type="presParOf" srcId="{850590E8-1606-F749-A565-CB1299E5871C}" destId="{C45A47B8-E418-0947-B32A-95F23679DC1F}" srcOrd="0" destOrd="0" presId="urn:microsoft.com/office/officeart/2008/layout/LinedList"/>
    <dgm:cxn modelId="{8A5CE583-94E8-1945-BD22-CC50E815714A}" type="presParOf" srcId="{850590E8-1606-F749-A565-CB1299E5871C}" destId="{85C8090D-C711-1D4E-BBDB-D77B02C6A9EA}" srcOrd="1" destOrd="0" presId="urn:microsoft.com/office/officeart/2008/layout/LinedList"/>
    <dgm:cxn modelId="{323F5F73-CDAC-0249-90E5-745F85BEA600}" type="presParOf" srcId="{85C8090D-C711-1D4E-BBDB-D77B02C6A9EA}" destId="{9E06A26C-F4DC-D849-9A23-B81B3882344C}" srcOrd="0" destOrd="0" presId="urn:microsoft.com/office/officeart/2008/layout/LinedList"/>
    <dgm:cxn modelId="{4530A290-3D42-5A4E-9547-884871125F9F}" type="presParOf" srcId="{85C8090D-C711-1D4E-BBDB-D77B02C6A9EA}" destId="{B34C0229-40C1-3C47-99B0-8D6EC4F8ED70}" srcOrd="1" destOrd="0" presId="urn:microsoft.com/office/officeart/2008/layout/LinedList"/>
    <dgm:cxn modelId="{93DBA67E-CF98-0E42-8A56-531774E6132C}" type="presParOf" srcId="{85C8090D-C711-1D4E-BBDB-D77B02C6A9EA}" destId="{4341746A-51BA-9B4B-B391-02D6257A0FE7}" srcOrd="2" destOrd="0" presId="urn:microsoft.com/office/officeart/2008/layout/LinedList"/>
    <dgm:cxn modelId="{820710AB-5A9D-564A-86E9-BF3A73751113}" type="presParOf" srcId="{850590E8-1606-F749-A565-CB1299E5871C}" destId="{D5371BAF-244C-D240-964D-37851D27516A}" srcOrd="2" destOrd="0" presId="urn:microsoft.com/office/officeart/2008/layout/LinedList"/>
    <dgm:cxn modelId="{25F41A53-ED05-C642-8779-41F0704E115C}" type="presParOf" srcId="{850590E8-1606-F749-A565-CB1299E5871C}" destId="{C62C9E2C-5A49-704D-B07B-3A4F6AD577DE}" srcOrd="3" destOrd="0" presId="urn:microsoft.com/office/officeart/2008/layout/LinedList"/>
    <dgm:cxn modelId="{D6BECD79-0684-5349-B84A-5D6E2D14FBF5}" type="presParOf" srcId="{850590E8-1606-F749-A565-CB1299E5871C}" destId="{A40A489D-3B7D-294C-B4F8-486BA764D7CF}" srcOrd="4" destOrd="0" presId="urn:microsoft.com/office/officeart/2008/layout/LinedList"/>
    <dgm:cxn modelId="{8AD9460B-F653-3E4B-A690-667007017442}" type="presParOf" srcId="{A40A489D-3B7D-294C-B4F8-486BA764D7CF}" destId="{FBFAA5C6-5A7F-6048-BD6F-A913BD123EAA}" srcOrd="0" destOrd="0" presId="urn:microsoft.com/office/officeart/2008/layout/LinedList"/>
    <dgm:cxn modelId="{A420BC3C-BA7E-594E-ADB2-701DFF1D1312}" type="presParOf" srcId="{A40A489D-3B7D-294C-B4F8-486BA764D7CF}" destId="{9CA49E2A-F51D-B14C-9862-1A4AB5FDADA6}" srcOrd="1" destOrd="0" presId="urn:microsoft.com/office/officeart/2008/layout/LinedList"/>
    <dgm:cxn modelId="{265F74F2-77E1-1347-8472-941AC1A550C4}" type="presParOf" srcId="{A40A489D-3B7D-294C-B4F8-486BA764D7CF}" destId="{E0BDECB0-FCEB-904C-9558-0A66750434E4}" srcOrd="2" destOrd="0" presId="urn:microsoft.com/office/officeart/2008/layout/LinedList"/>
    <dgm:cxn modelId="{D067CF1C-AD27-A842-91AA-5DFF6F5A6701}" type="presParOf" srcId="{850590E8-1606-F749-A565-CB1299E5871C}" destId="{CF781F0B-684A-2348-B3DF-AB99BC92535E}" srcOrd="5" destOrd="0" presId="urn:microsoft.com/office/officeart/2008/layout/LinedList"/>
    <dgm:cxn modelId="{99C52AD7-82A0-044B-83C9-E9035D59626B}" type="presParOf" srcId="{850590E8-1606-F749-A565-CB1299E5871C}" destId="{92141582-08CD-B549-A864-B787EB9AFF87}" srcOrd="6" destOrd="0" presId="urn:microsoft.com/office/officeart/2008/layout/LinedList"/>
    <dgm:cxn modelId="{0FF5F534-BFC6-3846-AF5D-2D1BF0C96651}" type="presParOf" srcId="{AC0AC591-31EC-964F-A073-E387969C27C2}" destId="{015A05DD-0C2B-E64F-B6E3-CAE894003E8D}" srcOrd="10" destOrd="0" presId="urn:microsoft.com/office/officeart/2008/layout/LinedList"/>
    <dgm:cxn modelId="{0D049696-BAEB-D94F-BDD6-6C149754F22E}" type="presParOf" srcId="{AC0AC591-31EC-964F-A073-E387969C27C2}" destId="{BBC94287-CCA1-9546-A219-8386582A9AAB}" srcOrd="11" destOrd="0" presId="urn:microsoft.com/office/officeart/2008/layout/LinedList"/>
    <dgm:cxn modelId="{B775560A-71A0-3B4C-8C18-7A4B826FF86B}" type="presParOf" srcId="{BBC94287-CCA1-9546-A219-8386582A9AAB}" destId="{84506402-FE38-7949-9522-9E18F20F9060}" srcOrd="0" destOrd="0" presId="urn:microsoft.com/office/officeart/2008/layout/LinedList"/>
    <dgm:cxn modelId="{F3DA6C07-3978-534C-AE43-63DDA57235F1}" type="presParOf" srcId="{BBC94287-CCA1-9546-A219-8386582A9AAB}" destId="{269186A6-69D6-8C46-82F3-1F8DE18E9FD4}" srcOrd="1" destOrd="0" presId="urn:microsoft.com/office/officeart/2008/layout/LinedList"/>
    <dgm:cxn modelId="{03701309-5A57-4A4A-AE4A-2213C9D5CB9D}" type="presParOf" srcId="{269186A6-69D6-8C46-82F3-1F8DE18E9FD4}" destId="{D093584A-CBF1-244F-BC62-43D54B9B2DC9}" srcOrd="0" destOrd="0" presId="urn:microsoft.com/office/officeart/2008/layout/LinedList"/>
    <dgm:cxn modelId="{5526888F-C650-4246-8D97-C990C532CD51}" type="presParOf" srcId="{269186A6-69D6-8C46-82F3-1F8DE18E9FD4}" destId="{C8DB919C-CAF8-5E49-93E7-852E0870F5B5}" srcOrd="1" destOrd="0" presId="urn:microsoft.com/office/officeart/2008/layout/LinedList"/>
    <dgm:cxn modelId="{34FFA84C-7A81-E648-AF5D-0FA70990E333}" type="presParOf" srcId="{C8DB919C-CAF8-5E49-93E7-852E0870F5B5}" destId="{A01AF253-F3F1-2148-9221-93CD4F71541A}" srcOrd="0" destOrd="0" presId="urn:microsoft.com/office/officeart/2008/layout/LinedList"/>
    <dgm:cxn modelId="{A8D2A002-E920-B946-A399-5ECF3A6A23F6}" type="presParOf" srcId="{C8DB919C-CAF8-5E49-93E7-852E0870F5B5}" destId="{CAD6944F-DC88-ED40-9D42-7BD84BA51147}" srcOrd="1" destOrd="0" presId="urn:microsoft.com/office/officeart/2008/layout/LinedList"/>
    <dgm:cxn modelId="{5718DE73-4D00-7F48-9E7B-CB77EADFAB8A}" type="presParOf" srcId="{C8DB919C-CAF8-5E49-93E7-852E0870F5B5}" destId="{4DB62BEE-7DF9-5A42-9B48-7BCD6FA18729}" srcOrd="2" destOrd="0" presId="urn:microsoft.com/office/officeart/2008/layout/LinedList"/>
    <dgm:cxn modelId="{F71E1016-C97B-3B49-999D-086B07786785}" type="presParOf" srcId="{269186A6-69D6-8C46-82F3-1F8DE18E9FD4}" destId="{25335E1E-D831-1F45-ADD7-F0C4A59E9181}" srcOrd="2" destOrd="0" presId="urn:microsoft.com/office/officeart/2008/layout/LinedList"/>
    <dgm:cxn modelId="{7644805D-A7E8-9A4C-8183-9184264171D2}" type="presParOf" srcId="{269186A6-69D6-8C46-82F3-1F8DE18E9FD4}" destId="{3DF7B37B-5FD0-034B-8AA9-B5FB6D8A050F}" srcOrd="3" destOrd="0" presId="urn:microsoft.com/office/officeart/2008/layout/LinedList"/>
    <dgm:cxn modelId="{AA1A0C6E-1CA9-AB4E-88CB-D88FF5EC4254}" type="presParOf" srcId="{269186A6-69D6-8C46-82F3-1F8DE18E9FD4}" destId="{34235FF5-804B-714D-B05D-C95CF24A7ACF}" srcOrd="4" destOrd="0" presId="urn:microsoft.com/office/officeart/2008/layout/LinedList"/>
    <dgm:cxn modelId="{2FF97A7D-BF5B-434B-9425-D876B1FEBC13}" type="presParOf" srcId="{34235FF5-804B-714D-B05D-C95CF24A7ACF}" destId="{E8200D1C-AD81-5C49-B47C-A28626FB0A6D}" srcOrd="0" destOrd="0" presId="urn:microsoft.com/office/officeart/2008/layout/LinedList"/>
    <dgm:cxn modelId="{DF45E600-BB41-1B45-ACF7-47BFD8D3ED8D}" type="presParOf" srcId="{34235FF5-804B-714D-B05D-C95CF24A7ACF}" destId="{9EF9AEBC-BBBB-C549-98B0-C3A355956EC7}" srcOrd="1" destOrd="0" presId="urn:microsoft.com/office/officeart/2008/layout/LinedList"/>
    <dgm:cxn modelId="{4C33C12B-4FAD-484C-8DB5-9CF02D234CB6}" type="presParOf" srcId="{34235FF5-804B-714D-B05D-C95CF24A7ACF}" destId="{CB95EB08-4FD8-6947-81EA-B5E416E00A1A}" srcOrd="2" destOrd="0" presId="urn:microsoft.com/office/officeart/2008/layout/LinedList"/>
    <dgm:cxn modelId="{DE8AFEDD-9675-3744-A253-8BD208C3D3A2}" type="presParOf" srcId="{269186A6-69D6-8C46-82F3-1F8DE18E9FD4}" destId="{4635CF5D-121A-0149-9E79-85F5A896FF23}" srcOrd="5" destOrd="0" presId="urn:microsoft.com/office/officeart/2008/layout/LinedList"/>
    <dgm:cxn modelId="{6320BEC0-5BD9-E14A-ABB3-F5296B78D810}" type="presParOf" srcId="{269186A6-69D6-8C46-82F3-1F8DE18E9FD4}" destId="{23B7FA47-3EBD-944A-8124-33C45EB2350B}" srcOrd="6" destOrd="0" presId="urn:microsoft.com/office/officeart/2008/layout/LinedList"/>
    <dgm:cxn modelId="{B6B68045-3D39-CE4A-872C-2482243018C9}" type="presParOf" srcId="{AC0AC591-31EC-964F-A073-E387969C27C2}" destId="{9F95185C-2099-B542-B174-7A676BC265F0}" srcOrd="12" destOrd="0" presId="urn:microsoft.com/office/officeart/2008/layout/LinedList"/>
    <dgm:cxn modelId="{6F3D52FA-ED44-BB4E-95A5-80923811477E}" type="presParOf" srcId="{AC0AC591-31EC-964F-A073-E387969C27C2}" destId="{06505582-2B3B-0A49-8C89-11B8600CA637}" srcOrd="13" destOrd="0" presId="urn:microsoft.com/office/officeart/2008/layout/LinedList"/>
    <dgm:cxn modelId="{DB7843B3-E6CA-6648-9B91-DBAAA9A25BDF}" type="presParOf" srcId="{06505582-2B3B-0A49-8C89-11B8600CA637}" destId="{BBCE99F3-118F-C047-B7EE-D69FEA39AACC}" srcOrd="0" destOrd="0" presId="urn:microsoft.com/office/officeart/2008/layout/LinedList"/>
    <dgm:cxn modelId="{6B952EA0-0CAF-424C-9021-77E4AB6DE45B}" type="presParOf" srcId="{06505582-2B3B-0A49-8C89-11B8600CA637}" destId="{0A1BB195-0F39-9147-8E3E-CD80C5A9B3E2}" srcOrd="1" destOrd="0" presId="urn:microsoft.com/office/officeart/2008/layout/LinedList"/>
    <dgm:cxn modelId="{3E21EBD5-D810-544E-87E4-44297471EB85}" type="presParOf" srcId="{0A1BB195-0F39-9147-8E3E-CD80C5A9B3E2}" destId="{C42BBA89-0F0E-DE42-BCD8-29EB7DDCE155}" srcOrd="0" destOrd="0" presId="urn:microsoft.com/office/officeart/2008/layout/LinedList"/>
    <dgm:cxn modelId="{D340C5AF-2344-1749-8961-230D33FB36A8}" type="presParOf" srcId="{0A1BB195-0F39-9147-8E3E-CD80C5A9B3E2}" destId="{0A717FE7-8347-A548-8598-F4AD5A08664B}" srcOrd="1" destOrd="0" presId="urn:microsoft.com/office/officeart/2008/layout/LinedList"/>
    <dgm:cxn modelId="{D9C92DF9-CA6E-C54D-A319-928F8107A9E2}" type="presParOf" srcId="{0A717FE7-8347-A548-8598-F4AD5A08664B}" destId="{68F9C50B-5948-0046-BB3C-543CDFC3F11D}" srcOrd="0" destOrd="0" presId="urn:microsoft.com/office/officeart/2008/layout/LinedList"/>
    <dgm:cxn modelId="{7D49018B-48CF-8344-86F1-F25FD09F44B7}" type="presParOf" srcId="{0A717FE7-8347-A548-8598-F4AD5A08664B}" destId="{B769BB4F-05BE-BA4F-9E64-47483194AE69}" srcOrd="1" destOrd="0" presId="urn:microsoft.com/office/officeart/2008/layout/LinedList"/>
    <dgm:cxn modelId="{5594C9C4-6CD9-C849-AD98-68190DA1B31A}" type="presParOf" srcId="{0A717FE7-8347-A548-8598-F4AD5A08664B}" destId="{8918F2BA-AFEE-E74B-B64E-C6A83BB39812}" srcOrd="2" destOrd="0" presId="urn:microsoft.com/office/officeart/2008/layout/LinedList"/>
    <dgm:cxn modelId="{1313FE47-5C73-7041-AC46-48C5786D5D5B}" type="presParOf" srcId="{0A1BB195-0F39-9147-8E3E-CD80C5A9B3E2}" destId="{4943B89C-F736-3547-95ED-3E32E1C048B4}" srcOrd="2" destOrd="0" presId="urn:microsoft.com/office/officeart/2008/layout/LinedList"/>
    <dgm:cxn modelId="{5AE58FE8-E0E8-D240-B73F-E7C6F3F40E08}" type="presParOf" srcId="{0A1BB195-0F39-9147-8E3E-CD80C5A9B3E2}" destId="{9736B9B2-680C-E448-B669-FCB4D987F699}" srcOrd="3" destOrd="0" presId="urn:microsoft.com/office/officeart/2008/layout/LinedList"/>
    <dgm:cxn modelId="{785D2823-5AD4-7945-9F70-9647C501C29D}" type="presParOf" srcId="{0A1BB195-0F39-9147-8E3E-CD80C5A9B3E2}" destId="{A8D9C063-4DCD-C949-BEFC-196C11474336}" srcOrd="4" destOrd="0" presId="urn:microsoft.com/office/officeart/2008/layout/LinedList"/>
    <dgm:cxn modelId="{266B3E1D-E0B3-9245-A318-A95B9D8B9344}" type="presParOf" srcId="{A8D9C063-4DCD-C949-BEFC-196C11474336}" destId="{C7696F5D-7FA5-4D4C-8126-FA627C9A2453}" srcOrd="0" destOrd="0" presId="urn:microsoft.com/office/officeart/2008/layout/LinedList"/>
    <dgm:cxn modelId="{5A49252B-F028-4F4E-B685-89B61F2618EF}" type="presParOf" srcId="{A8D9C063-4DCD-C949-BEFC-196C11474336}" destId="{3B866429-3C4B-934F-9042-B9F33BE859B4}" srcOrd="1" destOrd="0" presId="urn:microsoft.com/office/officeart/2008/layout/LinedList"/>
    <dgm:cxn modelId="{E2137D32-4BA3-724F-8782-3F285D5BDE71}" type="presParOf" srcId="{A8D9C063-4DCD-C949-BEFC-196C11474336}" destId="{32A1B7C3-E325-D141-B258-585E3B89CEF2}" srcOrd="2" destOrd="0" presId="urn:microsoft.com/office/officeart/2008/layout/LinedList"/>
    <dgm:cxn modelId="{7BA084C2-F1D0-4C4A-85E6-A845FDA1D98D}" type="presParOf" srcId="{0A1BB195-0F39-9147-8E3E-CD80C5A9B3E2}" destId="{E1DF39A5-4E7B-8F47-B893-6B6C343C3595}" srcOrd="5" destOrd="0" presId="urn:microsoft.com/office/officeart/2008/layout/LinedList"/>
    <dgm:cxn modelId="{89DE336F-924A-EA41-A8F8-562B53EFA99E}" type="presParOf" srcId="{0A1BB195-0F39-9147-8E3E-CD80C5A9B3E2}" destId="{109E6912-52B2-CF41-A4E9-19576E8412A0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DF8ED4-248D-954F-A37C-0ED84C3B299A}">
      <dsp:nvSpPr>
        <dsp:cNvPr id="0" name=""/>
        <dsp:cNvSpPr/>
      </dsp:nvSpPr>
      <dsp:spPr>
        <a:xfrm>
          <a:off x="1217402" y="1142888"/>
          <a:ext cx="2495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9554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335175" y="1187208"/>
        <a:ext cx="14007" cy="2801"/>
      </dsp:txXfrm>
    </dsp:sp>
    <dsp:sp modelId="{34852536-DB9B-E447-9645-944B26FF28D7}">
      <dsp:nvSpPr>
        <dsp:cNvPr id="0" name=""/>
        <dsp:cNvSpPr/>
      </dsp:nvSpPr>
      <dsp:spPr>
        <a:xfrm>
          <a:off x="1137" y="823189"/>
          <a:ext cx="1218065" cy="7308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86" tIns="62651" rIns="59686" bIns="6265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kern="1200"/>
            <a:t>Team Roles &amp; Responsibilities</a:t>
          </a:r>
          <a:endParaRPr lang="en-US" sz="1300" kern="1200"/>
        </a:p>
      </dsp:txBody>
      <dsp:txXfrm>
        <a:off x="1137" y="823189"/>
        <a:ext cx="1218065" cy="730839"/>
      </dsp:txXfrm>
    </dsp:sp>
    <dsp:sp modelId="{520E8EC6-E874-A343-9734-98233A27E928}">
      <dsp:nvSpPr>
        <dsp:cNvPr id="0" name=""/>
        <dsp:cNvSpPr/>
      </dsp:nvSpPr>
      <dsp:spPr>
        <a:xfrm>
          <a:off x="2715622" y="1142888"/>
          <a:ext cx="2495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9554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833396" y="1187208"/>
        <a:ext cx="14007" cy="2801"/>
      </dsp:txXfrm>
    </dsp:sp>
    <dsp:sp modelId="{A01833E6-458C-954E-9393-9A89B10B4477}">
      <dsp:nvSpPr>
        <dsp:cNvPr id="0" name=""/>
        <dsp:cNvSpPr/>
      </dsp:nvSpPr>
      <dsp:spPr>
        <a:xfrm>
          <a:off x="1499357" y="823189"/>
          <a:ext cx="1218065" cy="7308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86" tIns="62651" rIns="59686" bIns="6265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kern="1200"/>
            <a:t>Improvements from Professor Feedback</a:t>
          </a:r>
          <a:endParaRPr lang="en-US" sz="1300" kern="1200"/>
        </a:p>
      </dsp:txBody>
      <dsp:txXfrm>
        <a:off x="1499357" y="823189"/>
        <a:ext cx="1218065" cy="730839"/>
      </dsp:txXfrm>
    </dsp:sp>
    <dsp:sp modelId="{626B20E9-7270-9D46-B872-A6EBDE4DDCB0}">
      <dsp:nvSpPr>
        <dsp:cNvPr id="0" name=""/>
        <dsp:cNvSpPr/>
      </dsp:nvSpPr>
      <dsp:spPr>
        <a:xfrm>
          <a:off x="4213842" y="1142888"/>
          <a:ext cx="2495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9554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331616" y="1187208"/>
        <a:ext cx="14007" cy="2801"/>
      </dsp:txXfrm>
    </dsp:sp>
    <dsp:sp modelId="{CCA8145F-A093-094D-AC2C-DF30802FB904}">
      <dsp:nvSpPr>
        <dsp:cNvPr id="0" name=""/>
        <dsp:cNvSpPr/>
      </dsp:nvSpPr>
      <dsp:spPr>
        <a:xfrm>
          <a:off x="2997577" y="823189"/>
          <a:ext cx="1218065" cy="7308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86" tIns="62651" rIns="59686" bIns="6265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kern="1200"/>
            <a:t>Project Description</a:t>
          </a:r>
          <a:endParaRPr lang="en-US" sz="1300" kern="1200"/>
        </a:p>
      </dsp:txBody>
      <dsp:txXfrm>
        <a:off x="2997577" y="823189"/>
        <a:ext cx="1218065" cy="730839"/>
      </dsp:txXfrm>
    </dsp:sp>
    <dsp:sp modelId="{6BCC2F1A-FBA3-604A-805C-1D83C0ACB279}">
      <dsp:nvSpPr>
        <dsp:cNvPr id="0" name=""/>
        <dsp:cNvSpPr/>
      </dsp:nvSpPr>
      <dsp:spPr>
        <a:xfrm>
          <a:off x="610169" y="1552228"/>
          <a:ext cx="4494660" cy="249554"/>
        </a:xfrm>
        <a:custGeom>
          <a:avLst/>
          <a:gdLst/>
          <a:ahLst/>
          <a:cxnLst/>
          <a:rect l="0" t="0" r="0" b="0"/>
          <a:pathLst>
            <a:path>
              <a:moveTo>
                <a:pt x="4494660" y="0"/>
              </a:moveTo>
              <a:lnTo>
                <a:pt x="4494660" y="141877"/>
              </a:lnTo>
              <a:lnTo>
                <a:pt x="0" y="141877"/>
              </a:lnTo>
              <a:lnTo>
                <a:pt x="0" y="249554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44915" y="1675605"/>
        <a:ext cx="225169" cy="2801"/>
      </dsp:txXfrm>
    </dsp:sp>
    <dsp:sp modelId="{B80DEB02-F1C5-E24B-B9C1-40CCF5BBFDE1}">
      <dsp:nvSpPr>
        <dsp:cNvPr id="0" name=""/>
        <dsp:cNvSpPr/>
      </dsp:nvSpPr>
      <dsp:spPr>
        <a:xfrm>
          <a:off x="4495797" y="823189"/>
          <a:ext cx="1218065" cy="7308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86" tIns="62651" rIns="59686" bIns="6265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kern="1200"/>
            <a:t>Team Working Agreement</a:t>
          </a:r>
          <a:endParaRPr lang="en-US" sz="1300" kern="1200"/>
        </a:p>
      </dsp:txBody>
      <dsp:txXfrm>
        <a:off x="4495797" y="823189"/>
        <a:ext cx="1218065" cy="730839"/>
      </dsp:txXfrm>
    </dsp:sp>
    <dsp:sp modelId="{B6D17229-A207-B74A-88B4-C97EE668BC7A}">
      <dsp:nvSpPr>
        <dsp:cNvPr id="0" name=""/>
        <dsp:cNvSpPr/>
      </dsp:nvSpPr>
      <dsp:spPr>
        <a:xfrm>
          <a:off x="1217402" y="2153882"/>
          <a:ext cx="2495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9554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335175" y="2198202"/>
        <a:ext cx="14007" cy="2801"/>
      </dsp:txXfrm>
    </dsp:sp>
    <dsp:sp modelId="{97A342D3-D4CC-C14E-9B19-5EBFEC025E2D}">
      <dsp:nvSpPr>
        <dsp:cNvPr id="0" name=""/>
        <dsp:cNvSpPr/>
      </dsp:nvSpPr>
      <dsp:spPr>
        <a:xfrm>
          <a:off x="1137" y="1834183"/>
          <a:ext cx="1218065" cy="7308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86" tIns="62651" rIns="59686" bIns="6265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kern="1200"/>
            <a:t>Personas</a:t>
          </a:r>
          <a:endParaRPr lang="en-US" sz="1300" kern="1200"/>
        </a:p>
      </dsp:txBody>
      <dsp:txXfrm>
        <a:off x="1137" y="1834183"/>
        <a:ext cx="1218065" cy="730839"/>
      </dsp:txXfrm>
    </dsp:sp>
    <dsp:sp modelId="{55FF7C62-CD88-3B49-AF37-19A629E96436}">
      <dsp:nvSpPr>
        <dsp:cNvPr id="0" name=""/>
        <dsp:cNvSpPr/>
      </dsp:nvSpPr>
      <dsp:spPr>
        <a:xfrm>
          <a:off x="2715622" y="2153882"/>
          <a:ext cx="2495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9554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833396" y="2198202"/>
        <a:ext cx="14007" cy="2801"/>
      </dsp:txXfrm>
    </dsp:sp>
    <dsp:sp modelId="{608C9214-A76D-2C45-B9A3-9374B22EE132}">
      <dsp:nvSpPr>
        <dsp:cNvPr id="0" name=""/>
        <dsp:cNvSpPr/>
      </dsp:nvSpPr>
      <dsp:spPr>
        <a:xfrm>
          <a:off x="1499357" y="1834183"/>
          <a:ext cx="1218065" cy="7308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86" tIns="62651" rIns="59686" bIns="6265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kern="1200"/>
            <a:t>MVP</a:t>
          </a:r>
          <a:endParaRPr lang="en-US" sz="1300" kern="1200"/>
        </a:p>
      </dsp:txBody>
      <dsp:txXfrm>
        <a:off x="1499357" y="1834183"/>
        <a:ext cx="1218065" cy="730839"/>
      </dsp:txXfrm>
    </dsp:sp>
    <dsp:sp modelId="{D3F387D7-8123-D14A-955D-6B0EBE0FC6B1}">
      <dsp:nvSpPr>
        <dsp:cNvPr id="0" name=""/>
        <dsp:cNvSpPr/>
      </dsp:nvSpPr>
      <dsp:spPr>
        <a:xfrm>
          <a:off x="4213842" y="2153882"/>
          <a:ext cx="2495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9554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331616" y="2198202"/>
        <a:ext cx="14007" cy="2801"/>
      </dsp:txXfrm>
    </dsp:sp>
    <dsp:sp modelId="{B9A520AD-7D98-974F-B92D-3556258F926E}">
      <dsp:nvSpPr>
        <dsp:cNvPr id="0" name=""/>
        <dsp:cNvSpPr/>
      </dsp:nvSpPr>
      <dsp:spPr>
        <a:xfrm>
          <a:off x="2997577" y="1834183"/>
          <a:ext cx="1218065" cy="7308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86" tIns="62651" rIns="59686" bIns="6265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kern="1200"/>
            <a:t>Technologies and Algorithms</a:t>
          </a:r>
          <a:endParaRPr lang="en-US" sz="1300" kern="1200"/>
        </a:p>
      </dsp:txBody>
      <dsp:txXfrm>
        <a:off x="2997577" y="1834183"/>
        <a:ext cx="1218065" cy="730839"/>
      </dsp:txXfrm>
    </dsp:sp>
    <dsp:sp modelId="{541C0487-3AA8-9E48-A4DF-F3381E1B3E05}">
      <dsp:nvSpPr>
        <dsp:cNvPr id="0" name=""/>
        <dsp:cNvSpPr/>
      </dsp:nvSpPr>
      <dsp:spPr>
        <a:xfrm>
          <a:off x="610169" y="2563222"/>
          <a:ext cx="4494660" cy="249554"/>
        </a:xfrm>
        <a:custGeom>
          <a:avLst/>
          <a:gdLst/>
          <a:ahLst/>
          <a:cxnLst/>
          <a:rect l="0" t="0" r="0" b="0"/>
          <a:pathLst>
            <a:path>
              <a:moveTo>
                <a:pt x="4494660" y="0"/>
              </a:moveTo>
              <a:lnTo>
                <a:pt x="4494660" y="141877"/>
              </a:lnTo>
              <a:lnTo>
                <a:pt x="0" y="141877"/>
              </a:lnTo>
              <a:lnTo>
                <a:pt x="0" y="249554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44915" y="2686599"/>
        <a:ext cx="225169" cy="2801"/>
      </dsp:txXfrm>
    </dsp:sp>
    <dsp:sp modelId="{5089E8C9-8900-F64A-B3D3-58325DB2A5DF}">
      <dsp:nvSpPr>
        <dsp:cNvPr id="0" name=""/>
        <dsp:cNvSpPr/>
      </dsp:nvSpPr>
      <dsp:spPr>
        <a:xfrm>
          <a:off x="4495797" y="1834183"/>
          <a:ext cx="1218065" cy="7308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86" tIns="62651" rIns="59686" bIns="6265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kern="1200"/>
            <a:t>Diagrams</a:t>
          </a:r>
          <a:endParaRPr lang="en-US" sz="1300" kern="1200"/>
        </a:p>
      </dsp:txBody>
      <dsp:txXfrm>
        <a:off x="4495797" y="1834183"/>
        <a:ext cx="1218065" cy="730839"/>
      </dsp:txXfrm>
    </dsp:sp>
    <dsp:sp modelId="{4429ADBA-4EB8-644A-B94C-EC857BE68041}">
      <dsp:nvSpPr>
        <dsp:cNvPr id="0" name=""/>
        <dsp:cNvSpPr/>
      </dsp:nvSpPr>
      <dsp:spPr>
        <a:xfrm>
          <a:off x="1217402" y="3164877"/>
          <a:ext cx="2495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9554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335175" y="3209196"/>
        <a:ext cx="14007" cy="2801"/>
      </dsp:txXfrm>
    </dsp:sp>
    <dsp:sp modelId="{2128D013-C648-4647-BC8F-B27D6CDDD69A}">
      <dsp:nvSpPr>
        <dsp:cNvPr id="0" name=""/>
        <dsp:cNvSpPr/>
      </dsp:nvSpPr>
      <dsp:spPr>
        <a:xfrm>
          <a:off x="1137" y="2845177"/>
          <a:ext cx="1218065" cy="7308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86" tIns="62651" rIns="59686" bIns="6265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kern="1200"/>
            <a:t>Product Backlog</a:t>
          </a:r>
          <a:endParaRPr lang="en-US" sz="1300" kern="1200"/>
        </a:p>
      </dsp:txBody>
      <dsp:txXfrm>
        <a:off x="1137" y="2845177"/>
        <a:ext cx="1218065" cy="730839"/>
      </dsp:txXfrm>
    </dsp:sp>
    <dsp:sp modelId="{E3BF6C62-C24D-424A-9CFA-92AB2AB73D54}">
      <dsp:nvSpPr>
        <dsp:cNvPr id="0" name=""/>
        <dsp:cNvSpPr/>
      </dsp:nvSpPr>
      <dsp:spPr>
        <a:xfrm>
          <a:off x="2715622" y="3164877"/>
          <a:ext cx="2495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9554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833396" y="3209196"/>
        <a:ext cx="14007" cy="2801"/>
      </dsp:txXfrm>
    </dsp:sp>
    <dsp:sp modelId="{DC1D67FF-F53B-7D44-A8DB-93CFE88A4FA0}">
      <dsp:nvSpPr>
        <dsp:cNvPr id="0" name=""/>
        <dsp:cNvSpPr/>
      </dsp:nvSpPr>
      <dsp:spPr>
        <a:xfrm>
          <a:off x="1499357" y="2845177"/>
          <a:ext cx="1218065" cy="7308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86" tIns="62651" rIns="59686" bIns="6265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kern="1200"/>
            <a:t>Sprint 1 Backlog</a:t>
          </a:r>
          <a:endParaRPr lang="en-US" sz="1300" kern="1200"/>
        </a:p>
      </dsp:txBody>
      <dsp:txXfrm>
        <a:off x="1499357" y="2845177"/>
        <a:ext cx="1218065" cy="730839"/>
      </dsp:txXfrm>
    </dsp:sp>
    <dsp:sp modelId="{5990B9B0-1EF1-774D-964B-5EB7C932F9A7}">
      <dsp:nvSpPr>
        <dsp:cNvPr id="0" name=""/>
        <dsp:cNvSpPr/>
      </dsp:nvSpPr>
      <dsp:spPr>
        <a:xfrm>
          <a:off x="4213842" y="3164877"/>
          <a:ext cx="2495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9554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331616" y="3209196"/>
        <a:ext cx="14007" cy="2801"/>
      </dsp:txXfrm>
    </dsp:sp>
    <dsp:sp modelId="{26DEA829-B217-3B42-9AA7-6A1BA0FE3213}">
      <dsp:nvSpPr>
        <dsp:cNvPr id="0" name=""/>
        <dsp:cNvSpPr/>
      </dsp:nvSpPr>
      <dsp:spPr>
        <a:xfrm>
          <a:off x="2997577" y="2845177"/>
          <a:ext cx="1218065" cy="7308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86" tIns="62651" rIns="59686" bIns="6265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kern="1200"/>
            <a:t>Metrics</a:t>
          </a:r>
          <a:endParaRPr lang="en-US" sz="1300" kern="1200"/>
        </a:p>
      </dsp:txBody>
      <dsp:txXfrm>
        <a:off x="2997577" y="2845177"/>
        <a:ext cx="1218065" cy="730839"/>
      </dsp:txXfrm>
    </dsp:sp>
    <dsp:sp modelId="{B9BD741C-F5D1-1642-B53B-15FE88A06792}">
      <dsp:nvSpPr>
        <dsp:cNvPr id="0" name=""/>
        <dsp:cNvSpPr/>
      </dsp:nvSpPr>
      <dsp:spPr>
        <a:xfrm>
          <a:off x="610169" y="3574216"/>
          <a:ext cx="4494660" cy="249554"/>
        </a:xfrm>
        <a:custGeom>
          <a:avLst/>
          <a:gdLst/>
          <a:ahLst/>
          <a:cxnLst/>
          <a:rect l="0" t="0" r="0" b="0"/>
          <a:pathLst>
            <a:path>
              <a:moveTo>
                <a:pt x="4494660" y="0"/>
              </a:moveTo>
              <a:lnTo>
                <a:pt x="4494660" y="141877"/>
              </a:lnTo>
              <a:lnTo>
                <a:pt x="0" y="141877"/>
              </a:lnTo>
              <a:lnTo>
                <a:pt x="0" y="249554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44915" y="3697593"/>
        <a:ext cx="225169" cy="2801"/>
      </dsp:txXfrm>
    </dsp:sp>
    <dsp:sp modelId="{D5D8F2F0-6942-A24D-BDA8-CBFF870EC934}">
      <dsp:nvSpPr>
        <dsp:cNvPr id="0" name=""/>
        <dsp:cNvSpPr/>
      </dsp:nvSpPr>
      <dsp:spPr>
        <a:xfrm>
          <a:off x="4495797" y="2845177"/>
          <a:ext cx="1218065" cy="7308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86" tIns="62651" rIns="59686" bIns="6265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kern="1200"/>
            <a:t>Retrospective</a:t>
          </a:r>
          <a:endParaRPr lang="en-US" sz="1300" kern="1200"/>
        </a:p>
      </dsp:txBody>
      <dsp:txXfrm>
        <a:off x="4495797" y="2845177"/>
        <a:ext cx="1218065" cy="730839"/>
      </dsp:txXfrm>
    </dsp:sp>
    <dsp:sp modelId="{C33393A7-0E67-1B4C-86B0-76B65293FECD}">
      <dsp:nvSpPr>
        <dsp:cNvPr id="0" name=""/>
        <dsp:cNvSpPr/>
      </dsp:nvSpPr>
      <dsp:spPr>
        <a:xfrm>
          <a:off x="1217402" y="4175871"/>
          <a:ext cx="2495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9554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335175" y="4220190"/>
        <a:ext cx="14007" cy="2801"/>
      </dsp:txXfrm>
    </dsp:sp>
    <dsp:sp modelId="{4C9BAF88-7B46-274F-9398-A89BA02F5C66}">
      <dsp:nvSpPr>
        <dsp:cNvPr id="0" name=""/>
        <dsp:cNvSpPr/>
      </dsp:nvSpPr>
      <dsp:spPr>
        <a:xfrm>
          <a:off x="1137" y="3856171"/>
          <a:ext cx="1218065" cy="7308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86" tIns="62651" rIns="59686" bIns="6265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kern="1200"/>
            <a:t>Sprint 2 Plan</a:t>
          </a:r>
          <a:endParaRPr lang="en-US" sz="1300" kern="1200"/>
        </a:p>
      </dsp:txBody>
      <dsp:txXfrm>
        <a:off x="1137" y="3856171"/>
        <a:ext cx="1218065" cy="730839"/>
      </dsp:txXfrm>
    </dsp:sp>
    <dsp:sp modelId="{CD6004BA-2AB5-0547-9F39-2361FD4466A1}">
      <dsp:nvSpPr>
        <dsp:cNvPr id="0" name=""/>
        <dsp:cNvSpPr/>
      </dsp:nvSpPr>
      <dsp:spPr>
        <a:xfrm>
          <a:off x="2715622" y="4175871"/>
          <a:ext cx="2495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9554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833396" y="4220190"/>
        <a:ext cx="14007" cy="2801"/>
      </dsp:txXfrm>
    </dsp:sp>
    <dsp:sp modelId="{096297E0-471B-CB4E-B0EC-C900A43BCA1F}">
      <dsp:nvSpPr>
        <dsp:cNvPr id="0" name=""/>
        <dsp:cNvSpPr/>
      </dsp:nvSpPr>
      <dsp:spPr>
        <a:xfrm>
          <a:off x="1499357" y="3856171"/>
          <a:ext cx="1218065" cy="7308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86" tIns="62651" rIns="59686" bIns="6265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kern="1200"/>
            <a:t>Sprint 1 Demo</a:t>
          </a:r>
          <a:endParaRPr lang="en-US" sz="1300" kern="1200"/>
        </a:p>
      </dsp:txBody>
      <dsp:txXfrm>
        <a:off x="1499357" y="3856171"/>
        <a:ext cx="1218065" cy="730839"/>
      </dsp:txXfrm>
    </dsp:sp>
    <dsp:sp modelId="{4D811B39-76E0-2A42-A316-84899A2FBE92}">
      <dsp:nvSpPr>
        <dsp:cNvPr id="0" name=""/>
        <dsp:cNvSpPr/>
      </dsp:nvSpPr>
      <dsp:spPr>
        <a:xfrm>
          <a:off x="4213842" y="4175871"/>
          <a:ext cx="2495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9554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331616" y="4220190"/>
        <a:ext cx="14007" cy="2801"/>
      </dsp:txXfrm>
    </dsp:sp>
    <dsp:sp modelId="{D623F8B3-D873-9646-B498-3673A8256E1C}">
      <dsp:nvSpPr>
        <dsp:cNvPr id="0" name=""/>
        <dsp:cNvSpPr/>
      </dsp:nvSpPr>
      <dsp:spPr>
        <a:xfrm>
          <a:off x="2997577" y="3856171"/>
          <a:ext cx="1218065" cy="7308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86" tIns="62651" rIns="59686" bIns="6265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kern="1200"/>
            <a:t>GitHub Repository</a:t>
          </a:r>
          <a:endParaRPr lang="en-US" sz="1300" kern="1200"/>
        </a:p>
      </dsp:txBody>
      <dsp:txXfrm>
        <a:off x="2997577" y="3856171"/>
        <a:ext cx="1218065" cy="730839"/>
      </dsp:txXfrm>
    </dsp:sp>
    <dsp:sp modelId="{12D68EB9-3AAA-2549-A0A8-151840655138}">
      <dsp:nvSpPr>
        <dsp:cNvPr id="0" name=""/>
        <dsp:cNvSpPr/>
      </dsp:nvSpPr>
      <dsp:spPr>
        <a:xfrm>
          <a:off x="4495797" y="3856171"/>
          <a:ext cx="1218065" cy="7308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86" tIns="62651" rIns="59686" bIns="6265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kern="1200"/>
            <a:t>Live Application Demo</a:t>
          </a:r>
          <a:endParaRPr lang="en-US" sz="1300" kern="1200"/>
        </a:p>
      </dsp:txBody>
      <dsp:txXfrm>
        <a:off x="4495797" y="3856171"/>
        <a:ext cx="1218065" cy="7308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BF93C-268A-454A-B8E7-AE9E153881DB}">
      <dsp:nvSpPr>
        <dsp:cNvPr id="0" name=""/>
        <dsp:cNvSpPr/>
      </dsp:nvSpPr>
      <dsp:spPr>
        <a:xfrm>
          <a:off x="0" y="456"/>
          <a:ext cx="1069181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B16FCC-CF3B-2D46-9ACA-079B08ECBC07}">
      <dsp:nvSpPr>
        <dsp:cNvPr id="0" name=""/>
        <dsp:cNvSpPr/>
      </dsp:nvSpPr>
      <dsp:spPr>
        <a:xfrm>
          <a:off x="0" y="456"/>
          <a:ext cx="2138362" cy="53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b="1" kern="1200"/>
            <a:t>Core Features</a:t>
          </a:r>
          <a:endParaRPr lang="en-US" sz="1500" kern="1200"/>
        </a:p>
      </dsp:txBody>
      <dsp:txXfrm>
        <a:off x="0" y="456"/>
        <a:ext cx="2138362" cy="534176"/>
      </dsp:txXfrm>
    </dsp:sp>
    <dsp:sp modelId="{6F0F0E85-7FF1-2E4F-B785-93788B374D2C}">
      <dsp:nvSpPr>
        <dsp:cNvPr id="0" name=""/>
        <dsp:cNvSpPr/>
      </dsp:nvSpPr>
      <dsp:spPr>
        <a:xfrm>
          <a:off x="0" y="534633"/>
          <a:ext cx="1069181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321B75-A093-814C-B185-D0E7B1B8D5AD}">
      <dsp:nvSpPr>
        <dsp:cNvPr id="0" name=""/>
        <dsp:cNvSpPr/>
      </dsp:nvSpPr>
      <dsp:spPr>
        <a:xfrm>
          <a:off x="0" y="534633"/>
          <a:ext cx="2138362" cy="53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b="1" kern="1200"/>
            <a:t>Two-Step Image Analysis</a:t>
          </a:r>
          <a:endParaRPr lang="en-US" sz="1500" kern="1200"/>
        </a:p>
      </dsp:txBody>
      <dsp:txXfrm>
        <a:off x="0" y="534633"/>
        <a:ext cx="2138362" cy="534176"/>
      </dsp:txXfrm>
    </dsp:sp>
    <dsp:sp modelId="{94BBB3DA-02C0-B643-81F9-5FC8C835FB9B}">
      <dsp:nvSpPr>
        <dsp:cNvPr id="0" name=""/>
        <dsp:cNvSpPr/>
      </dsp:nvSpPr>
      <dsp:spPr>
        <a:xfrm>
          <a:off x="2298739" y="547048"/>
          <a:ext cx="8393072" cy="248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/>
            <a:t>Classifies medical images as either lung X-rays or brain MRIs.</a:t>
          </a:r>
          <a:endParaRPr lang="en-US" sz="1100" kern="1200"/>
        </a:p>
      </dsp:txBody>
      <dsp:txXfrm>
        <a:off x="2298739" y="547048"/>
        <a:ext cx="8393072" cy="248308"/>
      </dsp:txXfrm>
    </dsp:sp>
    <dsp:sp modelId="{6523A7FE-6D22-034F-A84D-B4A3120AF2F0}">
      <dsp:nvSpPr>
        <dsp:cNvPr id="0" name=""/>
        <dsp:cNvSpPr/>
      </dsp:nvSpPr>
      <dsp:spPr>
        <a:xfrm>
          <a:off x="2138362" y="795357"/>
          <a:ext cx="855344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7135E8-E45A-7147-A11F-DA7B5348AD60}">
      <dsp:nvSpPr>
        <dsp:cNvPr id="0" name=""/>
        <dsp:cNvSpPr/>
      </dsp:nvSpPr>
      <dsp:spPr>
        <a:xfrm>
          <a:off x="2298739" y="807772"/>
          <a:ext cx="8393072" cy="248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/>
            <a:t>Provides automated diagnosis for pneumonia and brain tumors.</a:t>
          </a:r>
          <a:endParaRPr lang="en-US" sz="1100" kern="1200"/>
        </a:p>
      </dsp:txBody>
      <dsp:txXfrm>
        <a:off x="2298739" y="807772"/>
        <a:ext cx="8393072" cy="248308"/>
      </dsp:txXfrm>
    </dsp:sp>
    <dsp:sp modelId="{98E62AB6-1D36-F341-A2DB-6DD6B1497917}">
      <dsp:nvSpPr>
        <dsp:cNvPr id="0" name=""/>
        <dsp:cNvSpPr/>
      </dsp:nvSpPr>
      <dsp:spPr>
        <a:xfrm>
          <a:off x="2138362" y="1056081"/>
          <a:ext cx="855344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E04698-D66B-EB43-987E-23BDEE676DEB}">
      <dsp:nvSpPr>
        <dsp:cNvPr id="0" name=""/>
        <dsp:cNvSpPr/>
      </dsp:nvSpPr>
      <dsp:spPr>
        <a:xfrm>
          <a:off x="0" y="1068809"/>
          <a:ext cx="1069181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070907-9A35-644C-8424-1CD3AD599B5B}">
      <dsp:nvSpPr>
        <dsp:cNvPr id="0" name=""/>
        <dsp:cNvSpPr/>
      </dsp:nvSpPr>
      <dsp:spPr>
        <a:xfrm>
          <a:off x="0" y="1068809"/>
          <a:ext cx="2138362" cy="53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b="1" kern="1200"/>
            <a:t>Automated Diagnosis System</a:t>
          </a:r>
          <a:endParaRPr lang="en-US" sz="1500" kern="1200"/>
        </a:p>
      </dsp:txBody>
      <dsp:txXfrm>
        <a:off x="0" y="1068809"/>
        <a:ext cx="2138362" cy="534176"/>
      </dsp:txXfrm>
    </dsp:sp>
    <dsp:sp modelId="{4F3A5630-2702-FB43-B208-2D338920A821}">
      <dsp:nvSpPr>
        <dsp:cNvPr id="0" name=""/>
        <dsp:cNvSpPr/>
      </dsp:nvSpPr>
      <dsp:spPr>
        <a:xfrm>
          <a:off x="2298739" y="1081225"/>
          <a:ext cx="8393072" cy="248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/>
            <a:t>Uses machine learning models to detect abnormalities.</a:t>
          </a:r>
          <a:endParaRPr lang="en-US" sz="1100" kern="1200"/>
        </a:p>
      </dsp:txBody>
      <dsp:txXfrm>
        <a:off x="2298739" y="1081225"/>
        <a:ext cx="8393072" cy="248308"/>
      </dsp:txXfrm>
    </dsp:sp>
    <dsp:sp modelId="{B60C4DCC-4EC8-FA4C-BB6A-D1D2208E77BF}">
      <dsp:nvSpPr>
        <dsp:cNvPr id="0" name=""/>
        <dsp:cNvSpPr/>
      </dsp:nvSpPr>
      <dsp:spPr>
        <a:xfrm>
          <a:off x="2138362" y="1329534"/>
          <a:ext cx="855344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519ACF-A399-C044-B0EE-411DFD100E0E}">
      <dsp:nvSpPr>
        <dsp:cNvPr id="0" name=""/>
        <dsp:cNvSpPr/>
      </dsp:nvSpPr>
      <dsp:spPr>
        <a:xfrm>
          <a:off x="2298739" y="1341949"/>
          <a:ext cx="8393072" cy="248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/>
            <a:t>Outputs a diagnostic result with confidence scores.</a:t>
          </a:r>
          <a:endParaRPr lang="en-US" sz="1100" kern="1200"/>
        </a:p>
      </dsp:txBody>
      <dsp:txXfrm>
        <a:off x="2298739" y="1341949"/>
        <a:ext cx="8393072" cy="248308"/>
      </dsp:txXfrm>
    </dsp:sp>
    <dsp:sp modelId="{C2033EB0-B032-3649-872C-79AA181F872D}">
      <dsp:nvSpPr>
        <dsp:cNvPr id="0" name=""/>
        <dsp:cNvSpPr/>
      </dsp:nvSpPr>
      <dsp:spPr>
        <a:xfrm>
          <a:off x="2138362" y="1590258"/>
          <a:ext cx="855344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7333BB-FB8B-1240-BE10-4A53116D3715}">
      <dsp:nvSpPr>
        <dsp:cNvPr id="0" name=""/>
        <dsp:cNvSpPr/>
      </dsp:nvSpPr>
      <dsp:spPr>
        <a:xfrm>
          <a:off x="0" y="1602986"/>
          <a:ext cx="1069181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84B41F-27C5-7B49-A770-CBA6A217810B}">
      <dsp:nvSpPr>
        <dsp:cNvPr id="0" name=""/>
        <dsp:cNvSpPr/>
      </dsp:nvSpPr>
      <dsp:spPr>
        <a:xfrm>
          <a:off x="0" y="1602986"/>
          <a:ext cx="2138362" cy="53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b="1" kern="1200"/>
            <a:t>Unified Platform</a:t>
          </a:r>
          <a:endParaRPr lang="en-US" sz="1500" kern="1200"/>
        </a:p>
      </dsp:txBody>
      <dsp:txXfrm>
        <a:off x="0" y="1602986"/>
        <a:ext cx="2138362" cy="534176"/>
      </dsp:txXfrm>
    </dsp:sp>
    <dsp:sp modelId="{AA89960B-F83A-BC4A-8F7E-8746D8116500}">
      <dsp:nvSpPr>
        <dsp:cNvPr id="0" name=""/>
        <dsp:cNvSpPr/>
      </dsp:nvSpPr>
      <dsp:spPr>
        <a:xfrm>
          <a:off x="2298739" y="1615402"/>
          <a:ext cx="8393072" cy="248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/>
            <a:t>Supports both lung X-rays and brain MRIs in a single system.</a:t>
          </a:r>
          <a:endParaRPr lang="en-US" sz="1100" kern="1200"/>
        </a:p>
      </dsp:txBody>
      <dsp:txXfrm>
        <a:off x="2298739" y="1615402"/>
        <a:ext cx="8393072" cy="248308"/>
      </dsp:txXfrm>
    </dsp:sp>
    <dsp:sp modelId="{5D57E35B-9FB7-034F-BF5E-0FABD30CB741}">
      <dsp:nvSpPr>
        <dsp:cNvPr id="0" name=""/>
        <dsp:cNvSpPr/>
      </dsp:nvSpPr>
      <dsp:spPr>
        <a:xfrm>
          <a:off x="2138362" y="1863710"/>
          <a:ext cx="855344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6F53C8-647F-2E49-AA9D-FD4A5F55DA86}">
      <dsp:nvSpPr>
        <dsp:cNvPr id="0" name=""/>
        <dsp:cNvSpPr/>
      </dsp:nvSpPr>
      <dsp:spPr>
        <a:xfrm>
          <a:off x="2298739" y="1876126"/>
          <a:ext cx="8393072" cy="248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/>
            <a:t>Eliminates the need for separate diagnostic tools.</a:t>
          </a:r>
          <a:endParaRPr lang="en-US" sz="1100" kern="1200"/>
        </a:p>
      </dsp:txBody>
      <dsp:txXfrm>
        <a:off x="2298739" y="1876126"/>
        <a:ext cx="8393072" cy="248308"/>
      </dsp:txXfrm>
    </dsp:sp>
    <dsp:sp modelId="{5F348D76-0B39-5344-8D1C-F346848B16EB}">
      <dsp:nvSpPr>
        <dsp:cNvPr id="0" name=""/>
        <dsp:cNvSpPr/>
      </dsp:nvSpPr>
      <dsp:spPr>
        <a:xfrm>
          <a:off x="2138362" y="2124434"/>
          <a:ext cx="855344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FBEE7F-3D80-A74B-B488-171B880144BB}">
      <dsp:nvSpPr>
        <dsp:cNvPr id="0" name=""/>
        <dsp:cNvSpPr/>
      </dsp:nvSpPr>
      <dsp:spPr>
        <a:xfrm>
          <a:off x="0" y="2137163"/>
          <a:ext cx="1069181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E1D66A-20E3-FF4F-A2A6-B59BF68074DA}">
      <dsp:nvSpPr>
        <dsp:cNvPr id="0" name=""/>
        <dsp:cNvSpPr/>
      </dsp:nvSpPr>
      <dsp:spPr>
        <a:xfrm>
          <a:off x="0" y="2137163"/>
          <a:ext cx="2138362" cy="53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b="1" kern="1200"/>
            <a:t>User-Friendly Interface</a:t>
          </a:r>
          <a:endParaRPr lang="en-US" sz="1500" kern="1200"/>
        </a:p>
      </dsp:txBody>
      <dsp:txXfrm>
        <a:off x="0" y="2137163"/>
        <a:ext cx="2138362" cy="534176"/>
      </dsp:txXfrm>
    </dsp:sp>
    <dsp:sp modelId="{B34C0229-40C1-3C47-99B0-8D6EC4F8ED70}">
      <dsp:nvSpPr>
        <dsp:cNvPr id="0" name=""/>
        <dsp:cNvSpPr/>
      </dsp:nvSpPr>
      <dsp:spPr>
        <a:xfrm>
          <a:off x="2298739" y="2149578"/>
          <a:ext cx="8393072" cy="248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/>
            <a:t>Simple image upload functionality for healthcare professionals.</a:t>
          </a:r>
          <a:endParaRPr lang="en-US" sz="1100" kern="1200"/>
        </a:p>
      </dsp:txBody>
      <dsp:txXfrm>
        <a:off x="2298739" y="2149578"/>
        <a:ext cx="8393072" cy="248308"/>
      </dsp:txXfrm>
    </dsp:sp>
    <dsp:sp modelId="{D5371BAF-244C-D240-964D-37851D27516A}">
      <dsp:nvSpPr>
        <dsp:cNvPr id="0" name=""/>
        <dsp:cNvSpPr/>
      </dsp:nvSpPr>
      <dsp:spPr>
        <a:xfrm>
          <a:off x="2138362" y="2397887"/>
          <a:ext cx="855344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A49E2A-F51D-B14C-9862-1A4AB5FDADA6}">
      <dsp:nvSpPr>
        <dsp:cNvPr id="0" name=""/>
        <dsp:cNvSpPr/>
      </dsp:nvSpPr>
      <dsp:spPr>
        <a:xfrm>
          <a:off x="2298739" y="2410302"/>
          <a:ext cx="8393072" cy="248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/>
            <a:t>Displays classification results and diagnosis in an intuitive format.</a:t>
          </a:r>
          <a:endParaRPr lang="en-US" sz="1100" kern="1200"/>
        </a:p>
      </dsp:txBody>
      <dsp:txXfrm>
        <a:off x="2298739" y="2410302"/>
        <a:ext cx="8393072" cy="248308"/>
      </dsp:txXfrm>
    </dsp:sp>
    <dsp:sp modelId="{CF781F0B-684A-2348-B3DF-AB99BC92535E}">
      <dsp:nvSpPr>
        <dsp:cNvPr id="0" name=""/>
        <dsp:cNvSpPr/>
      </dsp:nvSpPr>
      <dsp:spPr>
        <a:xfrm>
          <a:off x="2138362" y="2658611"/>
          <a:ext cx="855344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5A05DD-0C2B-E64F-B6E3-CAE894003E8D}">
      <dsp:nvSpPr>
        <dsp:cNvPr id="0" name=""/>
        <dsp:cNvSpPr/>
      </dsp:nvSpPr>
      <dsp:spPr>
        <a:xfrm>
          <a:off x="0" y="2671340"/>
          <a:ext cx="1069181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506402-FE38-7949-9522-9E18F20F9060}">
      <dsp:nvSpPr>
        <dsp:cNvPr id="0" name=""/>
        <dsp:cNvSpPr/>
      </dsp:nvSpPr>
      <dsp:spPr>
        <a:xfrm>
          <a:off x="0" y="2671340"/>
          <a:ext cx="2138362" cy="53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b="1" kern="1200"/>
            <a:t>Performance Metrics</a:t>
          </a:r>
          <a:endParaRPr lang="en-US" sz="1500" kern="1200"/>
        </a:p>
      </dsp:txBody>
      <dsp:txXfrm>
        <a:off x="0" y="2671340"/>
        <a:ext cx="2138362" cy="534176"/>
      </dsp:txXfrm>
    </dsp:sp>
    <dsp:sp modelId="{CAD6944F-DC88-ED40-9D42-7BD84BA51147}">
      <dsp:nvSpPr>
        <dsp:cNvPr id="0" name=""/>
        <dsp:cNvSpPr/>
      </dsp:nvSpPr>
      <dsp:spPr>
        <a:xfrm>
          <a:off x="2298739" y="2683755"/>
          <a:ext cx="8393072" cy="248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/>
            <a:t>Ensures </a:t>
          </a:r>
          <a:r>
            <a:rPr lang="en-IN" sz="1100" b="1" kern="1200"/>
            <a:t>accuracy</a:t>
          </a:r>
          <a:r>
            <a:rPr lang="en-IN" sz="1100" kern="1200"/>
            <a:t> through AI-driven predictions.</a:t>
          </a:r>
          <a:endParaRPr lang="en-US" sz="1100" kern="1200"/>
        </a:p>
      </dsp:txBody>
      <dsp:txXfrm>
        <a:off x="2298739" y="2683755"/>
        <a:ext cx="8393072" cy="248308"/>
      </dsp:txXfrm>
    </dsp:sp>
    <dsp:sp modelId="{25335E1E-D831-1F45-ADD7-F0C4A59E9181}">
      <dsp:nvSpPr>
        <dsp:cNvPr id="0" name=""/>
        <dsp:cNvSpPr/>
      </dsp:nvSpPr>
      <dsp:spPr>
        <a:xfrm>
          <a:off x="2138362" y="2932064"/>
          <a:ext cx="855344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F9AEBC-BBBB-C549-98B0-C3A355956EC7}">
      <dsp:nvSpPr>
        <dsp:cNvPr id="0" name=""/>
        <dsp:cNvSpPr/>
      </dsp:nvSpPr>
      <dsp:spPr>
        <a:xfrm>
          <a:off x="2298739" y="2944479"/>
          <a:ext cx="8393072" cy="248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/>
            <a:t>Optimized for </a:t>
          </a:r>
          <a:r>
            <a:rPr lang="en-IN" sz="1100" b="1" kern="1200"/>
            <a:t>faster diagnosis</a:t>
          </a:r>
          <a:r>
            <a:rPr lang="en-IN" sz="1100" kern="1200"/>
            <a:t> to reduce manual analysis time.</a:t>
          </a:r>
          <a:endParaRPr lang="en-US" sz="1100" kern="1200"/>
        </a:p>
      </dsp:txBody>
      <dsp:txXfrm>
        <a:off x="2298739" y="2944479"/>
        <a:ext cx="8393072" cy="248308"/>
      </dsp:txXfrm>
    </dsp:sp>
    <dsp:sp modelId="{4635CF5D-121A-0149-9E79-85F5A896FF23}">
      <dsp:nvSpPr>
        <dsp:cNvPr id="0" name=""/>
        <dsp:cNvSpPr/>
      </dsp:nvSpPr>
      <dsp:spPr>
        <a:xfrm>
          <a:off x="2138362" y="3192788"/>
          <a:ext cx="855344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95185C-2099-B542-B174-7A676BC265F0}">
      <dsp:nvSpPr>
        <dsp:cNvPr id="0" name=""/>
        <dsp:cNvSpPr/>
      </dsp:nvSpPr>
      <dsp:spPr>
        <a:xfrm>
          <a:off x="0" y="3205516"/>
          <a:ext cx="1069181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CE99F3-118F-C047-B7EE-D69FEA39AACC}">
      <dsp:nvSpPr>
        <dsp:cNvPr id="0" name=""/>
        <dsp:cNvSpPr/>
      </dsp:nvSpPr>
      <dsp:spPr>
        <a:xfrm>
          <a:off x="0" y="3205516"/>
          <a:ext cx="2138362" cy="53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b="1" kern="1200"/>
            <a:t>Basic Report Generation</a:t>
          </a:r>
          <a:endParaRPr lang="en-US" sz="1500" kern="1200"/>
        </a:p>
      </dsp:txBody>
      <dsp:txXfrm>
        <a:off x="0" y="3205516"/>
        <a:ext cx="2138362" cy="534176"/>
      </dsp:txXfrm>
    </dsp:sp>
    <dsp:sp modelId="{B769BB4F-05BE-BA4F-9E64-47483194AE69}">
      <dsp:nvSpPr>
        <dsp:cNvPr id="0" name=""/>
        <dsp:cNvSpPr/>
      </dsp:nvSpPr>
      <dsp:spPr>
        <a:xfrm>
          <a:off x="2298739" y="3217932"/>
          <a:ext cx="8393072" cy="248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/>
            <a:t>Generates a preliminary diagnostic report.</a:t>
          </a:r>
          <a:endParaRPr lang="en-US" sz="1100" kern="1200"/>
        </a:p>
      </dsp:txBody>
      <dsp:txXfrm>
        <a:off x="2298739" y="3217932"/>
        <a:ext cx="8393072" cy="248308"/>
      </dsp:txXfrm>
    </dsp:sp>
    <dsp:sp modelId="{4943B89C-F736-3547-95ED-3E32E1C048B4}">
      <dsp:nvSpPr>
        <dsp:cNvPr id="0" name=""/>
        <dsp:cNvSpPr/>
      </dsp:nvSpPr>
      <dsp:spPr>
        <a:xfrm>
          <a:off x="2138362" y="3466240"/>
          <a:ext cx="855344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866429-3C4B-934F-9042-B9F33BE859B4}">
      <dsp:nvSpPr>
        <dsp:cNvPr id="0" name=""/>
        <dsp:cNvSpPr/>
      </dsp:nvSpPr>
      <dsp:spPr>
        <a:xfrm>
          <a:off x="2298739" y="3478656"/>
          <a:ext cx="8393072" cy="248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/>
            <a:t>Includes confidence levels and possible next steps for further medical review.</a:t>
          </a:r>
          <a:endParaRPr lang="en-US" sz="1100" kern="1200"/>
        </a:p>
      </dsp:txBody>
      <dsp:txXfrm>
        <a:off x="2298739" y="3478656"/>
        <a:ext cx="8393072" cy="248308"/>
      </dsp:txXfrm>
    </dsp:sp>
    <dsp:sp modelId="{E1DF39A5-4E7B-8F47-B893-6B6C343C3595}">
      <dsp:nvSpPr>
        <dsp:cNvPr id="0" name=""/>
        <dsp:cNvSpPr/>
      </dsp:nvSpPr>
      <dsp:spPr>
        <a:xfrm>
          <a:off x="2138362" y="3726965"/>
          <a:ext cx="855344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86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179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65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239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85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3/10/2025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212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3/10/2025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744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3/10/2025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320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3/10/2025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89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3/10/2025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01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3/10/2025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453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439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85CB65D0-496F-4797-A015-C85839E35D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253A223-2D3A-9056-EF67-498952A57A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20" b="16705"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5D2C779-8883-4E5F-A170-0F464918C1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11DD5C-CF70-D32D-39DC-84FC5FE57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3541" y="990599"/>
            <a:ext cx="5619054" cy="4849091"/>
          </a:xfrm>
        </p:spPr>
        <p:txBody>
          <a:bodyPr anchor="ctr">
            <a:normAutofit/>
          </a:bodyPr>
          <a:lstStyle/>
          <a:p>
            <a:pPr algn="r"/>
            <a:r>
              <a:rPr lang="en-IN" b="1" dirty="0" err="1">
                <a:solidFill>
                  <a:srgbClr val="FFFFFF"/>
                </a:solidFill>
              </a:rPr>
              <a:t>ImageMedix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9D6F6BA-3616-BC77-7F41-195A0449F3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2865" y="1447799"/>
            <a:ext cx="2368905" cy="4076699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By Team 5 The Minions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Sprint 1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BD96A694-258D-4418-A83C-B9BA72FD44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833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xmlns="" id="{E49D7415-2F11-44C2-B6AA-13A25B6814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Restorative Dentist Bellevue, WA Susan Chen, D.D.S.">
            <a:extLst>
              <a:ext uri="{FF2B5EF4-FFF2-40B4-BE49-F238E27FC236}">
                <a16:creationId xmlns:a16="http://schemas.microsoft.com/office/drawing/2014/main" xmlns="" id="{A57D0E67-1FBF-4870-E51F-20D154EA8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4" r="16162" b="-2"/>
          <a:stretch/>
        </p:blipFill>
        <p:spPr bwMode="auto">
          <a:xfrm>
            <a:off x="6420752" y="-1"/>
            <a:ext cx="577124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22FEAF-D2F8-419E-C282-4529BF06C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5195889" cy="1316736"/>
          </a:xfrm>
        </p:spPr>
        <p:txBody>
          <a:bodyPr>
            <a:normAutofit/>
          </a:bodyPr>
          <a:lstStyle/>
          <a:p>
            <a:r>
              <a:rPr lang="en-US" dirty="0"/>
              <a:t>Personas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C9CA65A-91C6-62B8-A2E7-A7736ED51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31136"/>
            <a:ext cx="5195889" cy="39319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IN" sz="1300" b="1" dirty="0" err="1"/>
              <a:t>Dr.</a:t>
            </a:r>
            <a:r>
              <a:rPr lang="en-IN" sz="1300" b="1" dirty="0"/>
              <a:t> </a:t>
            </a:r>
            <a:r>
              <a:rPr lang="en-IN" sz="1300" b="1" dirty="0" err="1"/>
              <a:t>Suzen</a:t>
            </a:r>
            <a:r>
              <a:rPr lang="en-IN" sz="1300" b="1" dirty="0"/>
              <a:t> Chen (General Practitioner)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300" b="1" dirty="0"/>
              <a:t>Age:</a:t>
            </a:r>
            <a:r>
              <a:rPr lang="en-IN" sz="1300" dirty="0"/>
              <a:t> 38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300" b="1" dirty="0"/>
              <a:t>Occupation:</a:t>
            </a:r>
            <a:r>
              <a:rPr lang="en-IN" sz="1300" dirty="0"/>
              <a:t> General Practitioner at a rural healthcare clinic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300" b="1" dirty="0"/>
              <a:t>Background:</a:t>
            </a:r>
            <a:r>
              <a:rPr lang="en-IN" sz="1300" dirty="0"/>
              <a:t> Has served in underserved regions for over a decade, often working without the immediate support of medical specialists. Committed to improving healthcare access in remote areas.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300" b="1" dirty="0"/>
              <a:t>Goals:</a:t>
            </a:r>
            <a:r>
              <a:rPr lang="en-IN" sz="1300" dirty="0"/>
              <a:t> To provide fast, accurate diagnoses for patients despite limited access to specialists.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300" b="1" dirty="0"/>
              <a:t>Challenges:</a:t>
            </a:r>
            <a:r>
              <a:rPr lang="en-IN" sz="1300" dirty="0"/>
              <a:t> She m </a:t>
            </a:r>
            <a:r>
              <a:rPr lang="en-IN" sz="1300" dirty="0" err="1"/>
              <a:t>ust</a:t>
            </a:r>
            <a:r>
              <a:rPr lang="en-IN" sz="1300" dirty="0"/>
              <a:t> handle a wide variety of cases on her own, making it difficult to diagnose complex conditions such as brain </a:t>
            </a:r>
            <a:r>
              <a:rPr lang="en-IN" sz="1300" dirty="0" err="1"/>
              <a:t>tumors</a:t>
            </a:r>
            <a:r>
              <a:rPr lang="en-IN" sz="1300" dirty="0"/>
              <a:t> and pneumonia accurately.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300" b="1" dirty="0"/>
              <a:t>How the System Helps:</a:t>
            </a:r>
            <a:r>
              <a:rPr lang="en-IN" sz="1300" dirty="0"/>
              <a:t> The AI system offers reliable preliminary diagnoses for brain and lung conditions, helping </a:t>
            </a:r>
            <a:r>
              <a:rPr lang="en-IN" sz="1300" dirty="0" err="1"/>
              <a:t>Dr.</a:t>
            </a:r>
            <a:r>
              <a:rPr lang="en-IN" sz="1300" dirty="0"/>
              <a:t> Chen make timely and informed treatment decisions.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300" dirty="0"/>
          </a:p>
        </p:txBody>
      </p:sp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xmlns="" id="{F2B951FD-94F7-E138-3EC2-A66A551D91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672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4F16120D-7F83-54AB-098F-65254BA78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xmlns="" id="{E49D7415-2F11-44C2-B6AA-13A25B6814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50 years old single man indian image Stock Photos - Page 1 : Masterfile">
            <a:extLst>
              <a:ext uri="{FF2B5EF4-FFF2-40B4-BE49-F238E27FC236}">
                <a16:creationId xmlns:a16="http://schemas.microsoft.com/office/drawing/2014/main" xmlns="" id="{C0121895-24E3-F661-70E2-E46CAB004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0680"/>
          <a:stretch/>
        </p:blipFill>
        <p:spPr bwMode="auto">
          <a:xfrm>
            <a:off x="6420752" y="-1"/>
            <a:ext cx="577124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FEF5B7-3285-B415-EA07-F30467B5B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5195889" cy="1316736"/>
          </a:xfrm>
        </p:spPr>
        <p:txBody>
          <a:bodyPr>
            <a:normAutofit/>
          </a:bodyPr>
          <a:lstStyle/>
          <a:p>
            <a:r>
              <a:rPr lang="en-US" dirty="0"/>
              <a:t>Personas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8EE3D89-B7F6-4289-A075-CA266F4BE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31136"/>
            <a:ext cx="5195889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200" b="1" dirty="0" err="1"/>
              <a:t>Dr.</a:t>
            </a:r>
            <a:r>
              <a:rPr lang="en-IN" sz="1200" b="1" dirty="0"/>
              <a:t> Raj Aryan (Healthcare Director)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200" b="1" dirty="0"/>
              <a:t>Age:</a:t>
            </a:r>
            <a:r>
              <a:rPr lang="en-IN" sz="1200" dirty="0"/>
              <a:t> 50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200" b="1" dirty="0"/>
              <a:t>Occupation:</a:t>
            </a:r>
            <a:r>
              <a:rPr lang="en-IN" sz="1200" dirty="0"/>
              <a:t> Director of a large hospital chain in India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200" b="1" dirty="0"/>
              <a:t>Background:</a:t>
            </a:r>
            <a:r>
              <a:rPr lang="en-IN" sz="1200" dirty="0"/>
              <a:t> A visionary healthcare leader who has overseen the expansion of multiple hospitals across the country. Inspired by challenges faced in rural and semi-urban healthcare delivery.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200" b="1" dirty="0"/>
              <a:t>Goals:</a:t>
            </a:r>
            <a:r>
              <a:rPr lang="en-IN" sz="1200" dirty="0"/>
              <a:t> To improve diagnostic efficiency, reduce patient wait times, and implement AI-based healthcare solutions across all branches.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200" b="1" dirty="0"/>
              <a:t>Challenges:</a:t>
            </a:r>
            <a:r>
              <a:rPr lang="en-IN" sz="1200" dirty="0"/>
              <a:t> Delays in diagnosis caused by a shortage of skilled radiologists, leading to overcrowded hospitals and slow patient care.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200" b="1" dirty="0"/>
              <a:t>How the System Helps:</a:t>
            </a:r>
            <a:r>
              <a:rPr lang="en-IN" sz="1200" dirty="0"/>
              <a:t> The automated system accelerates diagnosis processes across multiple hospitals, enabling faster and more efficient patient care, particularly in resource-constrained facilities.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300" dirty="0"/>
          </a:p>
        </p:txBody>
      </p:sp>
      <p:cxnSp>
        <p:nvCxnSpPr>
          <p:cNvPr id="3081" name="Straight Connector 3080">
            <a:extLst>
              <a:ext uri="{FF2B5EF4-FFF2-40B4-BE49-F238E27FC236}">
                <a16:creationId xmlns:a16="http://schemas.microsoft.com/office/drawing/2014/main" xmlns="" id="{F2B951FD-94F7-E138-3EC2-A66A551D91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5735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xmlns="" id="{F68B2C62-7648-4430-90D5-AE0F252AF1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AAD0195E-7F27-4D06-9427-0C121D721A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9D74C2FC-3228-4FC1-B97B-87AD35508D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00F75F-8836-1A22-3E95-87F6AAE6E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en-US" dirty="0"/>
              <a:t>MVP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xmlns="" id="{9FB1F3DF-F06D-0FD0-270E-D637742A26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6952984"/>
              </p:ext>
            </p:extLst>
          </p:nvPr>
        </p:nvGraphicFramePr>
        <p:xfrm>
          <a:off x="700088" y="2222500"/>
          <a:ext cx="10691812" cy="3740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8149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6A6ADB-8AE8-7CFB-A457-69D25A48B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4837F9E-9F5B-C633-0608-FF34CDE45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221992"/>
            <a:ext cx="5192165" cy="3739896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IN" b="1" dirty="0"/>
              <a:t>Frontend:</a:t>
            </a:r>
            <a:r>
              <a:rPr lang="en-IN" dirty="0"/>
              <a:t> </a:t>
            </a:r>
            <a:r>
              <a:rPr lang="en-IN" b="1" dirty="0" err="1"/>
              <a:t>React.js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Used to create a user-friendly interface that allows healthcare professionals to upload and view medical images easily.</a:t>
            </a:r>
          </a:p>
          <a:p>
            <a:pPr marL="0" indent="0">
              <a:buNone/>
            </a:pPr>
            <a:r>
              <a:rPr lang="en-IN" b="1" dirty="0"/>
              <a:t>Backend:</a:t>
            </a:r>
            <a:r>
              <a:rPr lang="en-IN" dirty="0"/>
              <a:t> </a:t>
            </a:r>
            <a:r>
              <a:rPr lang="en-IN" b="1" dirty="0"/>
              <a:t>Node.js (API), Flask (Model Inference), MongoDB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Node.js:</a:t>
            </a:r>
            <a:r>
              <a:rPr lang="en-IN" dirty="0"/>
              <a:t> Handles API requests and manages communication between the frontend and backend services.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Flask:</a:t>
            </a:r>
            <a:r>
              <a:rPr lang="en-IN" dirty="0"/>
              <a:t> Supports model inference by running machine learning models for image classification and diagnosis.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MongoDB:</a:t>
            </a:r>
            <a:r>
              <a:rPr lang="en-IN" dirty="0"/>
              <a:t> Stores user data, images, and diagnostic results, enabling secure and scalable data management.</a:t>
            </a:r>
          </a:p>
          <a:p>
            <a:pPr marL="0" indent="0">
              <a:buNone/>
            </a:pPr>
            <a:r>
              <a:rPr lang="en-IN" b="1" dirty="0"/>
              <a:t>Machine Learning: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Built using </a:t>
            </a:r>
            <a:r>
              <a:rPr lang="en-IN" b="1" dirty="0" err="1"/>
              <a:t>PyTorch</a:t>
            </a:r>
            <a:r>
              <a:rPr lang="en-IN" dirty="0"/>
              <a:t> and trained on datasets for lung X-rays and brain MRIs.</a:t>
            </a:r>
          </a:p>
          <a:p>
            <a:pPr marL="0" indent="0">
              <a:buNone/>
            </a:pPr>
            <a:r>
              <a:rPr lang="en-IN" b="1" dirty="0"/>
              <a:t>Cloud Infrastructure: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Deployed using </a:t>
            </a:r>
            <a:r>
              <a:rPr lang="en-IN" b="1" dirty="0"/>
              <a:t>AWS.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xmlns="" id="{BFA095F1-70AE-692D-91B2-AEE72BEB8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250" y="2118377"/>
            <a:ext cx="957123" cy="83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Node.js Logo PNG Vector (SVG) Free Download">
            <a:extLst>
              <a:ext uri="{FF2B5EF4-FFF2-40B4-BE49-F238E27FC236}">
                <a16:creationId xmlns:a16="http://schemas.microsoft.com/office/drawing/2014/main" xmlns="" id="{44CA1E5D-DB68-73F8-D5F1-5843610CE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549" y="2016071"/>
            <a:ext cx="1019928" cy="101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Flask SVG and transparent PNG icons | TechIcons">
            <a:extLst>
              <a:ext uri="{FF2B5EF4-FFF2-40B4-BE49-F238E27FC236}">
                <a16:creationId xmlns:a16="http://schemas.microsoft.com/office/drawing/2014/main" xmlns="" id="{2F151AF5-6D73-D61A-C3AF-3A871AF23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057" y="3582941"/>
            <a:ext cx="499420" cy="49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xmlns="" id="{92571046-33BC-388D-9985-111E1B835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258" y="3378646"/>
            <a:ext cx="2607107" cy="70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xmlns="" id="{D8A453A0-A60A-1113-C356-FFC15597E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910" y="4678843"/>
            <a:ext cx="1741714" cy="43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xmlns="" id="{AFB42565-0E70-D418-E873-AAB88161C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0811" y="4678843"/>
            <a:ext cx="854529" cy="51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106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A5FB40A-6681-3C8D-39C3-C4960E12C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26A5B14-7887-1597-CB20-D6C5558A6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The system uses two core algorithms based on pre-trained deep learning models. A </a:t>
            </a:r>
            <a:r>
              <a:rPr lang="en-IN" b="1" dirty="0" err="1"/>
              <a:t>ResNet</a:t>
            </a:r>
            <a:r>
              <a:rPr lang="en-IN" dirty="0"/>
              <a:t> model, fine-tuned on a dataset of medical images, is used to classify whether the uploaded image is a lung X-ray or a brain MRI. Depending on the classification result, the system proceeds to a second stage. For lung X-rays, a </a:t>
            </a:r>
            <a:r>
              <a:rPr lang="en-IN" b="1" dirty="0"/>
              <a:t>fine-tuned </a:t>
            </a:r>
            <a:r>
              <a:rPr lang="en-IN" b="1" dirty="0" err="1"/>
              <a:t>EfficientNet</a:t>
            </a:r>
            <a:r>
              <a:rPr lang="en-IN" dirty="0"/>
              <a:t> model detects and classifies pneumonia into normal, viral, or bacterial categories by </a:t>
            </a:r>
            <a:r>
              <a:rPr lang="en-IN" dirty="0" err="1"/>
              <a:t>analyzing</a:t>
            </a:r>
            <a:r>
              <a:rPr lang="en-IN" dirty="0"/>
              <a:t> lung patterns. For brain MRIs, the same </a:t>
            </a:r>
            <a:r>
              <a:rPr lang="en-IN" dirty="0" err="1"/>
              <a:t>EfficientNet</a:t>
            </a:r>
            <a:r>
              <a:rPr lang="en-IN" dirty="0"/>
              <a:t> model is used to detect and classify brain </a:t>
            </a:r>
            <a:r>
              <a:rPr lang="en-IN" dirty="0" err="1"/>
              <a:t>tumors</a:t>
            </a:r>
            <a:r>
              <a:rPr lang="en-IN" dirty="0"/>
              <a:t> into glioma, meningioma, or no </a:t>
            </a:r>
            <a:r>
              <a:rPr lang="en-IN" dirty="0" err="1"/>
              <a:t>tumor</a:t>
            </a:r>
            <a:r>
              <a:rPr lang="en-IN" dirty="0"/>
              <a:t> by identifying abnormalities in brain structures. These models provide high accuracy and efficiency, ensuring reliable diagnoses for both image types.</a:t>
            </a:r>
          </a:p>
        </p:txBody>
      </p:sp>
    </p:spTree>
    <p:extLst>
      <p:ext uri="{BB962C8B-B14F-4D97-AF65-F5344CB8AC3E}">
        <p14:creationId xmlns:p14="http://schemas.microsoft.com/office/powerpoint/2010/main" val="1241672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7B956B7B-F599-1F9D-3B27-9C86CE5E9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F64F9B95-9045-48D2-B9F3-2927E98F54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085AA86F-6A4D-4BCB-A045-D992CDC295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xmlns="" id="{33E93247-6229-44AB-A550-739E971E69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D96421-4071-8F35-E190-4104886CE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289" y="543043"/>
            <a:ext cx="8732442" cy="7165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Architecture Diagram</a:t>
            </a:r>
          </a:p>
        </p:txBody>
      </p:sp>
      <p:pic>
        <p:nvPicPr>
          <p:cNvPr id="7" name="Content Placeholder 6" descr="A diagram of a diagram&#10;&#10;AI-generated content may be incorrect.">
            <a:extLst>
              <a:ext uri="{FF2B5EF4-FFF2-40B4-BE49-F238E27FC236}">
                <a16:creationId xmlns:a16="http://schemas.microsoft.com/office/drawing/2014/main" xmlns="" id="{61EEC10A-262C-84E8-0974-561D2AF5F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7248" y="1504820"/>
            <a:ext cx="3444280" cy="3848359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EE2E603F-4A95-4FE8-BB06-211DFD75DB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969770" y="5719083"/>
            <a:ext cx="8229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30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F64F9B95-9045-48D2-B9F3-2927E98F54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085AA86F-6A4D-4BCB-A045-D992CDC295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xmlns="" id="{33E93247-6229-44AB-A550-739E971E69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C5AF96-9AFB-E1F1-3ADC-99205EE21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39" y="1177348"/>
            <a:ext cx="10573326" cy="8287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/>
              <a:t>Context diagram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E2E603F-4A95-4FE8-BB06-211DFD75DB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70969D9-2A79-B404-A8C2-1BBEBD81C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678" y="2850892"/>
            <a:ext cx="7966644" cy="95599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D7CC41EB-2D81-4303-9171-6401B388BA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692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F4B9E6-265C-F285-F20B-7F83396AA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Diagram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061" y="1641280"/>
            <a:ext cx="5497804" cy="4286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3492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F64F9B95-9045-48D2-B9F3-2927E98F54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085AA86F-6A4D-4BCB-A045-D992CDC295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xmlns="" id="{33E93247-6229-44AB-A550-739E971E69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142775-8CAA-4F04-4FA4-2430C98A2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367" y="1177348"/>
            <a:ext cx="10442698" cy="8380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/>
              <a:t>SEQUENCE DIAGRAM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E2E603F-4A95-4FE8-BB06-211DFD75DB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diagram of a process&#10;&#10;AI-generated content may be incorrect.">
            <a:extLst>
              <a:ext uri="{FF2B5EF4-FFF2-40B4-BE49-F238E27FC236}">
                <a16:creationId xmlns:a16="http://schemas.microsoft.com/office/drawing/2014/main" xmlns="" id="{875AD96B-C8BC-2FC4-C473-98D1D3A5B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015" y="2191558"/>
            <a:ext cx="7179970" cy="3374584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D7CC41EB-2D81-4303-9171-6401B388BA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450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F64F9B95-9045-48D2-B9F3-2927E98F54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085AA86F-6A4D-4BCB-A045-D992CDC295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xmlns="" id="{33E93247-6229-44AB-A550-739E971E69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61F6B4-7627-B615-FE16-6C483716F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698" y="1177348"/>
            <a:ext cx="10433367" cy="763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/>
              <a:t>State diagram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E2E603F-4A95-4FE8-BB06-211DFD75DB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diagram of a process&#10;&#10;AI-generated content may be incorrect.">
            <a:extLst>
              <a:ext uri="{FF2B5EF4-FFF2-40B4-BE49-F238E27FC236}">
                <a16:creationId xmlns:a16="http://schemas.microsoft.com/office/drawing/2014/main" xmlns="" id="{63E87ED2-9FAB-09E2-C2E4-835AF2249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796" y="861621"/>
            <a:ext cx="2413334" cy="513475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D7CC41EB-2D81-4303-9171-6401B388BA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92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xmlns="" id="{985184E4-C93A-4E34-8365-1886AAC5DE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AB0D40B-37F7-4F1F-B956-AFC12066AB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V="1">
            <a:off x="4868972" y="723901"/>
            <a:ext cx="15948" cy="5450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A2DF87-9782-86F3-9263-A0C26935A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554762"/>
            <a:ext cx="3623818" cy="4559890"/>
          </a:xfrm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graphicFrame>
        <p:nvGraphicFramePr>
          <p:cNvPr id="18" name="Content Placeholder 3">
            <a:extLst>
              <a:ext uri="{FF2B5EF4-FFF2-40B4-BE49-F238E27FC236}">
                <a16:creationId xmlns:a16="http://schemas.microsoft.com/office/drawing/2014/main" xmlns="" id="{A2875089-B4B5-918B-14DD-4C92921D80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5156834"/>
              </p:ext>
            </p:extLst>
          </p:nvPr>
        </p:nvGraphicFramePr>
        <p:xfrm>
          <a:off x="5715000" y="723900"/>
          <a:ext cx="57150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0874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979965-CE7C-7CFE-2D1B-33488DA2B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228" y="1885948"/>
            <a:ext cx="9359795" cy="3553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0248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F64F9B95-9045-48D2-B9F3-2927E98F54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085AA86F-6A4D-4BCB-A045-D992CDC295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33E93247-6229-44AB-A550-739E971E69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A8B778-71A7-E7B0-17F9-9359FF6D0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750" y="468399"/>
            <a:ext cx="5965190" cy="7468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Product Backlog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EE2E603F-4A95-4FE8-BB06-211DFD75DB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969770" y="5719083"/>
            <a:ext cx="8229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A22496BD-4547-AF57-8629-8B17C00DEA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369399"/>
              </p:ext>
            </p:extLst>
          </p:nvPr>
        </p:nvGraphicFramePr>
        <p:xfrm>
          <a:off x="1028700" y="1590440"/>
          <a:ext cx="9673512" cy="3186834"/>
        </p:xfrm>
        <a:graphic>
          <a:graphicData uri="http://schemas.openxmlformats.org/drawingml/2006/table">
            <a:tbl>
              <a:tblPr firstRow="1" bandRow="1"/>
              <a:tblGrid>
                <a:gridCol w="623659">
                  <a:extLst>
                    <a:ext uri="{9D8B030D-6E8A-4147-A177-3AD203B41FA5}">
                      <a16:colId xmlns:a16="http://schemas.microsoft.com/office/drawing/2014/main" xmlns="" val="2511598009"/>
                    </a:ext>
                  </a:extLst>
                </a:gridCol>
                <a:gridCol w="899729">
                  <a:extLst>
                    <a:ext uri="{9D8B030D-6E8A-4147-A177-3AD203B41FA5}">
                      <a16:colId xmlns:a16="http://schemas.microsoft.com/office/drawing/2014/main" xmlns="" val="1040823006"/>
                    </a:ext>
                  </a:extLst>
                </a:gridCol>
                <a:gridCol w="3593831">
                  <a:extLst>
                    <a:ext uri="{9D8B030D-6E8A-4147-A177-3AD203B41FA5}">
                      <a16:colId xmlns:a16="http://schemas.microsoft.com/office/drawing/2014/main" xmlns="" val="563118261"/>
                    </a:ext>
                  </a:extLst>
                </a:gridCol>
                <a:gridCol w="3386411">
                  <a:extLst>
                    <a:ext uri="{9D8B030D-6E8A-4147-A177-3AD203B41FA5}">
                      <a16:colId xmlns:a16="http://schemas.microsoft.com/office/drawing/2014/main" xmlns="" val="1391897816"/>
                    </a:ext>
                  </a:extLst>
                </a:gridCol>
                <a:gridCol w="1169882">
                  <a:extLst>
                    <a:ext uri="{9D8B030D-6E8A-4147-A177-3AD203B41FA5}">
                      <a16:colId xmlns:a16="http://schemas.microsoft.com/office/drawing/2014/main" xmlns="" val="3464040705"/>
                    </a:ext>
                  </a:extLst>
                </a:gridCol>
              </a:tblGrid>
              <a:tr h="505503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 b="1" dirty="0">
                          <a:effectLst/>
                        </a:rPr>
                        <a:t>ID</a:t>
                      </a:r>
                    </a:p>
                  </a:txBody>
                  <a:tcPr marL="8795" marR="8795" marT="5863" marB="58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 b="1">
                          <a:effectLst/>
                        </a:rPr>
                        <a:t>Sprint</a:t>
                      </a:r>
                    </a:p>
                  </a:txBody>
                  <a:tcPr marL="8795" marR="8795" marT="5863" marB="58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 b="1">
                          <a:effectLst/>
                        </a:rPr>
                        <a:t>User Story / Technical Story (TS)</a:t>
                      </a:r>
                    </a:p>
                  </a:txBody>
                  <a:tcPr marL="8795" marR="8795" marT="5863" marB="58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 b="1">
                          <a:effectLst/>
                        </a:rPr>
                        <a:t>Acceptance Criteria</a:t>
                      </a:r>
                    </a:p>
                  </a:txBody>
                  <a:tcPr marL="8795" marR="8795" marT="5863" marB="58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4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 b="1">
                          <a:effectLst/>
                        </a:rPr>
                        <a:t>Story Points (SP)</a:t>
                      </a:r>
                    </a:p>
                  </a:txBody>
                  <a:tcPr marL="0" marR="0" marT="5863" marB="5863" anchor="b">
                    <a:lnL w="9525" cap="flat" cmpd="sng" algn="ctr">
                      <a:solidFill>
                        <a:srgbClr val="604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4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4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70929165"/>
                  </a:ext>
                </a:extLst>
              </a:tr>
              <a:tr h="725276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US-01</a:t>
                      </a:r>
                    </a:p>
                  </a:txBody>
                  <a:tcPr marL="8795" marR="8795" marT="5863" marB="58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Sprint 1</a:t>
                      </a:r>
                    </a:p>
                  </a:txBody>
                  <a:tcPr marL="8795" marR="8795" marT="5863" marB="58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As a user, I want a visually appealing landing page so I can understand the system at a glance.</a:t>
                      </a:r>
                    </a:p>
                  </a:txBody>
                  <a:tcPr marL="8795" marR="8795" marT="5863" marB="58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Must include a header, project description, CTA button, and demo preview.</a:t>
                      </a:r>
                    </a:p>
                  </a:txBody>
                  <a:tcPr marL="8795" marR="8795" marT="5863" marB="58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300">
                          <a:effectLst/>
                        </a:rPr>
                        <a:t>3</a:t>
                      </a:r>
                    </a:p>
                  </a:txBody>
                  <a:tcPr marL="8795" marR="8795" marT="5863" marB="58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310090495"/>
                  </a:ext>
                </a:extLst>
              </a:tr>
              <a:tr h="725276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US-02</a:t>
                      </a:r>
                    </a:p>
                  </a:txBody>
                  <a:tcPr marL="8795" marR="8795" marT="5863" marB="58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Sprint 1</a:t>
                      </a:r>
                    </a:p>
                  </a:txBody>
                  <a:tcPr marL="8795" marR="8795" marT="5863" marB="58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As a user, I want an intuitive navigation menu so I can easily access different sections of the website.</a:t>
                      </a:r>
                    </a:p>
                  </a:txBody>
                  <a:tcPr marL="8795" marR="8795" marT="5863" marB="58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Implement navbar with links to Home, Upload, Results, and About.</a:t>
                      </a:r>
                    </a:p>
                  </a:txBody>
                  <a:tcPr marL="8795" marR="8795" marT="5863" marB="58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300" dirty="0">
                          <a:effectLst/>
                        </a:rPr>
                        <a:t>2</a:t>
                      </a:r>
                    </a:p>
                  </a:txBody>
                  <a:tcPr marL="8795" marR="8795" marT="5863" marB="58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22913664"/>
                  </a:ext>
                </a:extLst>
              </a:tr>
              <a:tr h="725276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US-03</a:t>
                      </a:r>
                    </a:p>
                  </a:txBody>
                  <a:tcPr marL="8795" marR="8795" marT="5863" marB="58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Sprint 1</a:t>
                      </a:r>
                    </a:p>
                  </a:txBody>
                  <a:tcPr marL="8795" marR="8795" marT="5863" marB="58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As a user, I want a simple image upload interface so I can easily upload my medical images.</a:t>
                      </a:r>
                    </a:p>
                  </a:txBody>
                  <a:tcPr marL="8795" marR="8795" marT="5863" marB="58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Create a file upload UI (Frontend only, no backend integration).</a:t>
                      </a:r>
                    </a:p>
                  </a:txBody>
                  <a:tcPr marL="8795" marR="8795" marT="5863" marB="58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300" dirty="0">
                          <a:effectLst/>
                        </a:rPr>
                        <a:t>3</a:t>
                      </a:r>
                    </a:p>
                  </a:txBody>
                  <a:tcPr marL="8795" marR="8795" marT="5863" marB="58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30656087"/>
                  </a:ext>
                </a:extLst>
              </a:tr>
              <a:tr h="505503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US-04</a:t>
                      </a:r>
                    </a:p>
                  </a:txBody>
                  <a:tcPr marL="8795" marR="8795" marT="5863" marB="58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Sprint 1</a:t>
                      </a:r>
                    </a:p>
                  </a:txBody>
                  <a:tcPr marL="8795" marR="8795" marT="5863" marB="58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As a user, I want a responsive design so I can access the site on mobile devices.</a:t>
                      </a:r>
                    </a:p>
                  </a:txBody>
                  <a:tcPr marL="8795" marR="8795" marT="5863" marB="58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Ensure UI adapts well to different screen sizes.</a:t>
                      </a:r>
                    </a:p>
                  </a:txBody>
                  <a:tcPr marL="8795" marR="8795" marT="5863" marB="58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300" dirty="0">
                          <a:effectLst/>
                        </a:rPr>
                        <a:t>2</a:t>
                      </a:r>
                    </a:p>
                  </a:txBody>
                  <a:tcPr marL="8795" marR="8795" marT="5863" marB="58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19205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5805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8043963-8127-7A3A-1D5F-CF2E95BDA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A1772D93-2C4F-F0F1-73BD-D4D897E863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341434"/>
              </p:ext>
            </p:extLst>
          </p:nvPr>
        </p:nvGraphicFramePr>
        <p:xfrm>
          <a:off x="1457908" y="1562448"/>
          <a:ext cx="9318949" cy="3839976"/>
        </p:xfrm>
        <a:graphic>
          <a:graphicData uri="http://schemas.openxmlformats.org/drawingml/2006/table">
            <a:tbl>
              <a:tblPr firstRow="1" bandRow="1"/>
              <a:tblGrid>
                <a:gridCol w="600800">
                  <a:extLst>
                    <a:ext uri="{9D8B030D-6E8A-4147-A177-3AD203B41FA5}">
                      <a16:colId xmlns:a16="http://schemas.microsoft.com/office/drawing/2014/main" xmlns="" val="2511598009"/>
                    </a:ext>
                  </a:extLst>
                </a:gridCol>
                <a:gridCol w="866751">
                  <a:extLst>
                    <a:ext uri="{9D8B030D-6E8A-4147-A177-3AD203B41FA5}">
                      <a16:colId xmlns:a16="http://schemas.microsoft.com/office/drawing/2014/main" xmlns="" val="1040823006"/>
                    </a:ext>
                  </a:extLst>
                </a:gridCol>
                <a:gridCol w="3462106">
                  <a:extLst>
                    <a:ext uri="{9D8B030D-6E8A-4147-A177-3AD203B41FA5}">
                      <a16:colId xmlns:a16="http://schemas.microsoft.com/office/drawing/2014/main" xmlns="" val="563118261"/>
                    </a:ext>
                  </a:extLst>
                </a:gridCol>
                <a:gridCol w="3262289">
                  <a:extLst>
                    <a:ext uri="{9D8B030D-6E8A-4147-A177-3AD203B41FA5}">
                      <a16:colId xmlns:a16="http://schemas.microsoft.com/office/drawing/2014/main" xmlns="" val="1391897816"/>
                    </a:ext>
                  </a:extLst>
                </a:gridCol>
                <a:gridCol w="1127003">
                  <a:extLst>
                    <a:ext uri="{9D8B030D-6E8A-4147-A177-3AD203B41FA5}">
                      <a16:colId xmlns:a16="http://schemas.microsoft.com/office/drawing/2014/main" xmlns="" val="3464040705"/>
                    </a:ext>
                  </a:extLst>
                </a:gridCol>
              </a:tblGrid>
              <a:tr h="471186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 b="1" dirty="0">
                          <a:effectLst/>
                        </a:rPr>
                        <a:t>ID</a:t>
                      </a:r>
                    </a:p>
                  </a:txBody>
                  <a:tcPr marL="8795" marR="8795" marT="5863" marB="58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 b="1">
                          <a:effectLst/>
                        </a:rPr>
                        <a:t>Sprint</a:t>
                      </a:r>
                    </a:p>
                  </a:txBody>
                  <a:tcPr marL="8795" marR="8795" marT="5863" marB="58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 b="1">
                          <a:effectLst/>
                        </a:rPr>
                        <a:t>User Story / Technical Story (TS)</a:t>
                      </a:r>
                    </a:p>
                  </a:txBody>
                  <a:tcPr marL="8795" marR="8795" marT="5863" marB="58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 b="1">
                          <a:effectLst/>
                        </a:rPr>
                        <a:t>Acceptance Criteria</a:t>
                      </a:r>
                    </a:p>
                  </a:txBody>
                  <a:tcPr marL="8795" marR="8795" marT="5863" marB="58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4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 b="1">
                          <a:effectLst/>
                        </a:rPr>
                        <a:t>Story Points (SP)</a:t>
                      </a:r>
                    </a:p>
                  </a:txBody>
                  <a:tcPr marL="0" marR="0" marT="5863" marB="5863" anchor="b">
                    <a:lnL w="9525" cap="flat" cmpd="sng" algn="ctr">
                      <a:solidFill>
                        <a:srgbClr val="604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4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4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70929165"/>
                  </a:ext>
                </a:extLst>
              </a:tr>
              <a:tr h="676040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US-05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Sprint 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As a user, I want to see a static results page so I understand how the diagnosis will be displayed.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Create a placeholder UI for displaying diagnostic results.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300">
                          <a:effectLst/>
                        </a:rPr>
                        <a:t>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310090495"/>
                  </a:ext>
                </a:extLst>
              </a:tr>
              <a:tr h="1080380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TS-01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Sprint 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Set up frontend framework and project structure. As a developer, I want to set up the frontend framework and project structure so that the development process is organized and scalable.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Initialize React project and configure routing.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300" dirty="0">
                          <a:effectLst/>
                        </a:rPr>
                        <a:t>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22913664"/>
                  </a:ext>
                </a:extLst>
              </a:tr>
              <a:tr h="676040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TS-02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Sprint 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Implement UI components for buttons, inputs, and cards.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Ensure reusable and styled components are available.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300" dirty="0">
                          <a:effectLst/>
                        </a:rPr>
                        <a:t>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30656087"/>
                  </a:ext>
                </a:extLst>
              </a:tr>
              <a:tr h="936330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US-06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Sprint 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 dirty="0"/>
                        <a:t>As a developer, I want to implement UI components for buttons, inputs, and cards so that the system has reusable and consistent elements.</a:t>
                      </a:r>
                      <a:endParaRPr lang="en-IN" sz="1300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Enable image uploads and store images in the database.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300" dirty="0">
                          <a:effectLst/>
                        </a:rPr>
                        <a:t>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19205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7860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432A52D-DA93-3002-2864-075A9EC97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F0FCD4B4-8F7B-5E87-3EAF-DF0607BBF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398985"/>
              </p:ext>
            </p:extLst>
          </p:nvPr>
        </p:nvGraphicFramePr>
        <p:xfrm>
          <a:off x="1028700" y="1590440"/>
          <a:ext cx="9785479" cy="3485412"/>
        </p:xfrm>
        <a:graphic>
          <a:graphicData uri="http://schemas.openxmlformats.org/drawingml/2006/table">
            <a:tbl>
              <a:tblPr firstRow="1" bandRow="1"/>
              <a:tblGrid>
                <a:gridCol w="630877">
                  <a:extLst>
                    <a:ext uri="{9D8B030D-6E8A-4147-A177-3AD203B41FA5}">
                      <a16:colId xmlns:a16="http://schemas.microsoft.com/office/drawing/2014/main" xmlns="" val="2511598009"/>
                    </a:ext>
                  </a:extLst>
                </a:gridCol>
                <a:gridCol w="910143">
                  <a:extLst>
                    <a:ext uri="{9D8B030D-6E8A-4147-A177-3AD203B41FA5}">
                      <a16:colId xmlns:a16="http://schemas.microsoft.com/office/drawing/2014/main" xmlns="" val="1040823006"/>
                    </a:ext>
                  </a:extLst>
                </a:gridCol>
                <a:gridCol w="3635428">
                  <a:extLst>
                    <a:ext uri="{9D8B030D-6E8A-4147-A177-3AD203B41FA5}">
                      <a16:colId xmlns:a16="http://schemas.microsoft.com/office/drawing/2014/main" xmlns="" val="563118261"/>
                    </a:ext>
                  </a:extLst>
                </a:gridCol>
                <a:gridCol w="3425608">
                  <a:extLst>
                    <a:ext uri="{9D8B030D-6E8A-4147-A177-3AD203B41FA5}">
                      <a16:colId xmlns:a16="http://schemas.microsoft.com/office/drawing/2014/main" xmlns="" val="1391897816"/>
                    </a:ext>
                  </a:extLst>
                </a:gridCol>
                <a:gridCol w="1183423">
                  <a:extLst>
                    <a:ext uri="{9D8B030D-6E8A-4147-A177-3AD203B41FA5}">
                      <a16:colId xmlns:a16="http://schemas.microsoft.com/office/drawing/2014/main" xmlns="" val="3464040705"/>
                    </a:ext>
                  </a:extLst>
                </a:gridCol>
              </a:tblGrid>
              <a:tr h="519127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 b="1" dirty="0">
                          <a:effectLst/>
                        </a:rPr>
                        <a:t>ID</a:t>
                      </a:r>
                    </a:p>
                  </a:txBody>
                  <a:tcPr marL="8795" marR="8795" marT="5863" marB="58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 b="1">
                          <a:effectLst/>
                        </a:rPr>
                        <a:t>Sprint</a:t>
                      </a:r>
                    </a:p>
                  </a:txBody>
                  <a:tcPr marL="8795" marR="8795" marT="5863" marB="58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 b="1">
                          <a:effectLst/>
                        </a:rPr>
                        <a:t>User Story / Technical Story (TS)</a:t>
                      </a:r>
                    </a:p>
                  </a:txBody>
                  <a:tcPr marL="8795" marR="8795" marT="5863" marB="58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 b="1">
                          <a:effectLst/>
                        </a:rPr>
                        <a:t>Acceptance Criteria</a:t>
                      </a:r>
                    </a:p>
                  </a:txBody>
                  <a:tcPr marL="8795" marR="8795" marT="5863" marB="58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4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 b="1">
                          <a:effectLst/>
                        </a:rPr>
                        <a:t>Story Points (SP)</a:t>
                      </a:r>
                    </a:p>
                  </a:txBody>
                  <a:tcPr marL="0" marR="0" marT="5863" marB="5863" anchor="b">
                    <a:lnL w="9525" cap="flat" cmpd="sng" algn="ctr">
                      <a:solidFill>
                        <a:srgbClr val="604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4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4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70929165"/>
                  </a:ext>
                </a:extLst>
              </a:tr>
              <a:tr h="744823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US-07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Sprint 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As a user, I want my medical image to be analyzed automatically so I can receive a diagnosis.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Integrate AI model for classification of lung X-rays and brain MRIs.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300">
                          <a:effectLst/>
                        </a:rPr>
                        <a:t>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310090495"/>
                  </a:ext>
                </a:extLst>
              </a:tr>
              <a:tr h="744823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US-08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Sprint 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As a user, I want to see my diagnosis displayed clearly so I can understand the results.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Display AI-generated results on the frontend.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300">
                          <a:effectLst/>
                        </a:rPr>
                        <a:t>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22913664"/>
                  </a:ext>
                </a:extLst>
              </a:tr>
              <a:tr h="744823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US-09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Sprint 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As a user, I want my diagnosis results to be stored so I can access them later.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Store diagnosis and image data in a database.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300">
                          <a:effectLst/>
                        </a:rPr>
                        <a:t>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30656087"/>
                  </a:ext>
                </a:extLst>
              </a:tr>
              <a:tr h="731816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US-10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Sprint 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As a user, I want basic account authentication so I can securely log in and access my past diagnoses.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Implement login/sign-up functionality.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300" dirty="0">
                          <a:effectLst/>
                        </a:rPr>
                        <a:t>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19205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2090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CB7E58E-5667-2529-506F-38ACEB3F6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CF238AC7-FFF7-806C-659C-8D1B68E3E7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428121"/>
              </p:ext>
            </p:extLst>
          </p:nvPr>
        </p:nvGraphicFramePr>
        <p:xfrm>
          <a:off x="1028700" y="1590437"/>
          <a:ext cx="9962762" cy="3336125"/>
        </p:xfrm>
        <a:graphic>
          <a:graphicData uri="http://schemas.openxmlformats.org/drawingml/2006/table">
            <a:tbl>
              <a:tblPr firstRow="1" bandRow="1"/>
              <a:tblGrid>
                <a:gridCol w="642307">
                  <a:extLst>
                    <a:ext uri="{9D8B030D-6E8A-4147-A177-3AD203B41FA5}">
                      <a16:colId xmlns:a16="http://schemas.microsoft.com/office/drawing/2014/main" xmlns="" val="2511598009"/>
                    </a:ext>
                  </a:extLst>
                </a:gridCol>
                <a:gridCol w="926632">
                  <a:extLst>
                    <a:ext uri="{9D8B030D-6E8A-4147-A177-3AD203B41FA5}">
                      <a16:colId xmlns:a16="http://schemas.microsoft.com/office/drawing/2014/main" xmlns="" val="1040823006"/>
                    </a:ext>
                  </a:extLst>
                </a:gridCol>
                <a:gridCol w="3701291">
                  <a:extLst>
                    <a:ext uri="{9D8B030D-6E8A-4147-A177-3AD203B41FA5}">
                      <a16:colId xmlns:a16="http://schemas.microsoft.com/office/drawing/2014/main" xmlns="" val="563118261"/>
                    </a:ext>
                  </a:extLst>
                </a:gridCol>
                <a:gridCol w="3487669">
                  <a:extLst>
                    <a:ext uri="{9D8B030D-6E8A-4147-A177-3AD203B41FA5}">
                      <a16:colId xmlns:a16="http://schemas.microsoft.com/office/drawing/2014/main" xmlns="" val="1391897816"/>
                    </a:ext>
                  </a:extLst>
                </a:gridCol>
                <a:gridCol w="1204863">
                  <a:extLst>
                    <a:ext uri="{9D8B030D-6E8A-4147-A177-3AD203B41FA5}">
                      <a16:colId xmlns:a16="http://schemas.microsoft.com/office/drawing/2014/main" xmlns="" val="3464040705"/>
                    </a:ext>
                  </a:extLst>
                </a:gridCol>
              </a:tblGrid>
              <a:tr h="521423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 b="1" dirty="0">
                          <a:effectLst/>
                        </a:rPr>
                        <a:t>ID</a:t>
                      </a:r>
                    </a:p>
                  </a:txBody>
                  <a:tcPr marL="8795" marR="8795" marT="5863" marB="58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 b="1">
                          <a:effectLst/>
                        </a:rPr>
                        <a:t>Sprint</a:t>
                      </a:r>
                    </a:p>
                  </a:txBody>
                  <a:tcPr marL="8795" marR="8795" marT="5863" marB="58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 b="1">
                          <a:effectLst/>
                        </a:rPr>
                        <a:t>User Story / Technical Story (TS)</a:t>
                      </a:r>
                    </a:p>
                  </a:txBody>
                  <a:tcPr marL="8795" marR="8795" marT="5863" marB="58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 b="1">
                          <a:effectLst/>
                        </a:rPr>
                        <a:t>Acceptance Criteria</a:t>
                      </a:r>
                    </a:p>
                  </a:txBody>
                  <a:tcPr marL="8795" marR="8795" marT="5863" marB="58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4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 b="1">
                          <a:effectLst/>
                        </a:rPr>
                        <a:t>Story Points (SP)</a:t>
                      </a:r>
                    </a:p>
                  </a:txBody>
                  <a:tcPr marL="0" marR="0" marT="5863" marB="5863" anchor="b">
                    <a:lnL w="9525" cap="flat" cmpd="sng" algn="ctr">
                      <a:solidFill>
                        <a:srgbClr val="604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4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4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70929165"/>
                  </a:ext>
                </a:extLst>
              </a:tr>
              <a:tr h="797045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TS-03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Sprint 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As a developer, I want to set up a backend API for image processing so that the system can </a:t>
                      </a:r>
                      <a:r>
                        <a:rPr lang="en-IN" sz="1300" dirty="0" err="1"/>
                        <a:t>analyze</a:t>
                      </a:r>
                      <a:r>
                        <a:rPr lang="en-IN" sz="1300" dirty="0"/>
                        <a:t> uploaded images efficiently.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Develop Flask/Django API to handle image uploads and analysis.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300">
                          <a:effectLst/>
                        </a:rPr>
                        <a:t>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310090495"/>
                  </a:ext>
                </a:extLst>
              </a:tr>
              <a:tr h="748117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TS-04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Sprint 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/>
                        <a:t>As a developer, I want to connect the frontend with the backend API so that data flows seamlessly between the client and server.</a:t>
                      </a:r>
                      <a:endParaRPr lang="en-IN" sz="1300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Ensure API endpoints are properly integrated with React.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300">
                          <a:effectLst/>
                        </a:rPr>
                        <a:t>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22913664"/>
                  </a:ext>
                </a:extLst>
              </a:tr>
              <a:tr h="748117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US-11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Sprint 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As a user, I want my diagnosis report to be downloadable so I can share it with doctors.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Generate PDF reports for diagnosis results.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300">
                          <a:effectLst/>
                        </a:rPr>
                        <a:t>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30656087"/>
                  </a:ext>
                </a:extLst>
              </a:tr>
              <a:tr h="521423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US-12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Sprint 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As a user, I want a faster processing time so I don’t have to wait long for results.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Optimize AI model inference time to under 2 seconds.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300" dirty="0">
                          <a:effectLst/>
                        </a:rPr>
                        <a:t>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19205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902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20AE210-EED4-10D9-6810-FE29E88CD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086C5BA5-5748-7417-6449-A241AC0001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107600"/>
              </p:ext>
            </p:extLst>
          </p:nvPr>
        </p:nvGraphicFramePr>
        <p:xfrm>
          <a:off x="1278294" y="1642188"/>
          <a:ext cx="9345153" cy="3676275"/>
        </p:xfrm>
        <a:graphic>
          <a:graphicData uri="http://schemas.openxmlformats.org/drawingml/2006/table">
            <a:tbl>
              <a:tblPr firstRow="1" bandRow="1"/>
              <a:tblGrid>
                <a:gridCol w="602489">
                  <a:extLst>
                    <a:ext uri="{9D8B030D-6E8A-4147-A177-3AD203B41FA5}">
                      <a16:colId xmlns:a16="http://schemas.microsoft.com/office/drawing/2014/main" xmlns="" val="2511598009"/>
                    </a:ext>
                  </a:extLst>
                </a:gridCol>
                <a:gridCol w="869188">
                  <a:extLst>
                    <a:ext uri="{9D8B030D-6E8A-4147-A177-3AD203B41FA5}">
                      <a16:colId xmlns:a16="http://schemas.microsoft.com/office/drawing/2014/main" xmlns="" val="1040823006"/>
                    </a:ext>
                  </a:extLst>
                </a:gridCol>
                <a:gridCol w="3471842">
                  <a:extLst>
                    <a:ext uri="{9D8B030D-6E8A-4147-A177-3AD203B41FA5}">
                      <a16:colId xmlns:a16="http://schemas.microsoft.com/office/drawing/2014/main" xmlns="" val="563118261"/>
                    </a:ext>
                  </a:extLst>
                </a:gridCol>
                <a:gridCol w="3271462">
                  <a:extLst>
                    <a:ext uri="{9D8B030D-6E8A-4147-A177-3AD203B41FA5}">
                      <a16:colId xmlns:a16="http://schemas.microsoft.com/office/drawing/2014/main" xmlns="" val="1391897816"/>
                    </a:ext>
                  </a:extLst>
                </a:gridCol>
                <a:gridCol w="1130172">
                  <a:extLst>
                    <a:ext uri="{9D8B030D-6E8A-4147-A177-3AD203B41FA5}">
                      <a16:colId xmlns:a16="http://schemas.microsoft.com/office/drawing/2014/main" xmlns="" val="3464040705"/>
                    </a:ext>
                  </a:extLst>
                </a:gridCol>
              </a:tblGrid>
              <a:tr h="538028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 b="1" dirty="0">
                          <a:effectLst/>
                        </a:rPr>
                        <a:t>ID</a:t>
                      </a:r>
                    </a:p>
                  </a:txBody>
                  <a:tcPr marL="8795" marR="8795" marT="5863" marB="58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 b="1">
                          <a:effectLst/>
                        </a:rPr>
                        <a:t>Sprint</a:t>
                      </a:r>
                    </a:p>
                  </a:txBody>
                  <a:tcPr marL="8795" marR="8795" marT="5863" marB="58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 b="1">
                          <a:effectLst/>
                        </a:rPr>
                        <a:t>User Story / Technical Story (TS)</a:t>
                      </a:r>
                    </a:p>
                  </a:txBody>
                  <a:tcPr marL="8795" marR="8795" marT="5863" marB="58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 b="1">
                          <a:effectLst/>
                        </a:rPr>
                        <a:t>Acceptance Criteria</a:t>
                      </a:r>
                    </a:p>
                  </a:txBody>
                  <a:tcPr marL="8795" marR="8795" marT="5863" marB="58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4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 b="1">
                          <a:effectLst/>
                        </a:rPr>
                        <a:t>Story Points (SP)</a:t>
                      </a:r>
                    </a:p>
                  </a:txBody>
                  <a:tcPr marL="0" marR="0" marT="5863" marB="5863" anchor="b">
                    <a:lnL w="9525" cap="flat" cmpd="sng" algn="ctr">
                      <a:solidFill>
                        <a:srgbClr val="604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4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48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70929165"/>
                  </a:ext>
                </a:extLst>
              </a:tr>
              <a:tr h="771940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US-13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Sprint 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As a user, I want role-based access (doctor, patient, admin) so I can have personalized features.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Implement RBAC with different user permissions.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300">
                          <a:effectLst/>
                        </a:rPr>
                        <a:t>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310090495"/>
                  </a:ext>
                </a:extLst>
              </a:tr>
              <a:tr h="771940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US-14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Sprint 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As a user, I want the system to be highly accurate so I can trust the diagnosis.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Improve AI model accuracy to at least 90%.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300">
                          <a:effectLst/>
                        </a:rPr>
                        <a:t>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22913664"/>
                  </a:ext>
                </a:extLst>
              </a:tr>
              <a:tr h="771940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US-15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Sprint 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As a user, I want to access the system online so I can use it from anywhere.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Deploy the web application and make it publicly accessible.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300">
                          <a:effectLst/>
                        </a:rPr>
                        <a:t>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30656087"/>
                  </a:ext>
                </a:extLst>
              </a:tr>
              <a:tr h="822427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TS-05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Sprint 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As a developer, I want to implement logging and error handling so that system failures can be monitored and resolved efficiently.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Ensure system logs errors and alerts admin for failures.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300" dirty="0">
                          <a:effectLst/>
                        </a:rPr>
                        <a:t>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19205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2380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F68B2C62-7648-4430-90D5-AE0F252AF1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B75B4F83-6FDB-4998-8E11-31CE6E7040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B0794B99-5B9D-4B94-9505-1EDED76CD6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7D1C28-0714-3154-3A92-30324219D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2748560" cy="4404064"/>
          </a:xfrm>
        </p:spPr>
        <p:txBody>
          <a:bodyPr>
            <a:normAutofit/>
          </a:bodyPr>
          <a:lstStyle/>
          <a:p>
            <a:r>
              <a:rPr lang="en-US" dirty="0"/>
              <a:t>Sprint 1 backlog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BB0F46AD-C7D4-7C60-23D2-4C6DEB6A3A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8083871"/>
              </p:ext>
            </p:extLst>
          </p:nvPr>
        </p:nvGraphicFramePr>
        <p:xfrm>
          <a:off x="3452648" y="871369"/>
          <a:ext cx="7277556" cy="4894813"/>
        </p:xfrm>
        <a:graphic>
          <a:graphicData uri="http://schemas.openxmlformats.org/drawingml/2006/table">
            <a:tbl>
              <a:tblPr/>
              <a:tblGrid>
                <a:gridCol w="751989">
                  <a:extLst>
                    <a:ext uri="{9D8B030D-6E8A-4147-A177-3AD203B41FA5}">
                      <a16:colId xmlns:a16="http://schemas.microsoft.com/office/drawing/2014/main" xmlns="" val="2050116188"/>
                    </a:ext>
                  </a:extLst>
                </a:gridCol>
                <a:gridCol w="2770695">
                  <a:extLst>
                    <a:ext uri="{9D8B030D-6E8A-4147-A177-3AD203B41FA5}">
                      <a16:colId xmlns:a16="http://schemas.microsoft.com/office/drawing/2014/main" xmlns="" val="4081846073"/>
                    </a:ext>
                  </a:extLst>
                </a:gridCol>
                <a:gridCol w="2926348">
                  <a:extLst>
                    <a:ext uri="{9D8B030D-6E8A-4147-A177-3AD203B41FA5}">
                      <a16:colId xmlns:a16="http://schemas.microsoft.com/office/drawing/2014/main" xmlns="" val="1073933328"/>
                    </a:ext>
                  </a:extLst>
                </a:gridCol>
                <a:gridCol w="828524">
                  <a:extLst>
                    <a:ext uri="{9D8B030D-6E8A-4147-A177-3AD203B41FA5}">
                      <a16:colId xmlns:a16="http://schemas.microsoft.com/office/drawing/2014/main" xmlns="" val="4151871355"/>
                    </a:ext>
                  </a:extLst>
                </a:gridCol>
              </a:tblGrid>
              <a:tr h="395290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IN" sz="1200" b="1" i="0" u="none" strike="noStrike" dirty="0">
                          <a:effectLst/>
                          <a:latin typeface="+mn-lt"/>
                        </a:rPr>
                        <a:t>ID</a:t>
                      </a:r>
                      <a:endParaRPr lang="en-IN" sz="1200" b="0" i="0" u="none" strike="noStrike" dirty="0">
                        <a:effectLst/>
                        <a:latin typeface="+mn-lt"/>
                      </a:endParaRPr>
                    </a:p>
                  </a:txBody>
                  <a:tcPr marL="19521" marR="19521" marT="13014" marB="1301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IN" sz="1200" b="1" i="0" u="none" strike="noStrike" dirty="0">
                          <a:effectLst/>
                          <a:latin typeface="+mn-lt"/>
                        </a:rPr>
                        <a:t>User Story / Task (TS)</a:t>
                      </a:r>
                      <a:endParaRPr lang="en-IN" sz="1200" b="0" i="0" u="none" strike="noStrike" dirty="0">
                        <a:effectLst/>
                        <a:latin typeface="+mn-lt"/>
                      </a:endParaRPr>
                    </a:p>
                  </a:txBody>
                  <a:tcPr marL="19521" marR="19521" marT="13014" marB="1301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IN" sz="1200" b="1" i="0" u="none" strike="noStrike">
                          <a:effectLst/>
                          <a:latin typeface="+mn-lt"/>
                        </a:rPr>
                        <a:t>Acceptance Criteria (AC)</a:t>
                      </a:r>
                      <a:endParaRPr lang="en-IN" sz="1200" b="0" i="0" u="none" strike="noStrike">
                        <a:effectLst/>
                        <a:latin typeface="+mn-lt"/>
                      </a:endParaRPr>
                    </a:p>
                  </a:txBody>
                  <a:tcPr marL="19521" marR="19521" marT="13014" marB="1301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13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IN" sz="1200" b="1" i="0" u="none" strike="noStrike">
                          <a:effectLst/>
                          <a:latin typeface="+mn-lt"/>
                        </a:rPr>
                        <a:t>Story Points (SP)</a:t>
                      </a:r>
                      <a:endParaRPr lang="en-IN" sz="1200" b="0" i="0" u="none" strike="noStrike">
                        <a:effectLst/>
                        <a:latin typeface="+mn-lt"/>
                      </a:endParaRPr>
                    </a:p>
                  </a:txBody>
                  <a:tcPr marL="6507" marR="6507" marT="13014" marB="13014" anchor="b">
                    <a:lnL w="9525" cap="flat" cmpd="sng" algn="ctr">
                      <a:solidFill>
                        <a:srgbClr val="2013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13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13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94855919"/>
                  </a:ext>
                </a:extLst>
              </a:tr>
              <a:tr h="569256"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en-IN" sz="1200" b="0" i="0" u="none" strike="noStrike" dirty="0">
                          <a:effectLst/>
                          <a:latin typeface="+mn-lt"/>
                        </a:rPr>
                        <a:t>US-01</a:t>
                      </a:r>
                    </a:p>
                  </a:txBody>
                  <a:tcPr marL="19521" marR="19521" marT="13014" marB="1301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en-IN" sz="1200" b="0" i="0" u="none" strike="noStrike" dirty="0">
                          <a:effectLst/>
                          <a:latin typeface="+mn-lt"/>
                        </a:rPr>
                        <a:t>As a user, I want a visually appealing landing page so I can understand the system at a glance.</a:t>
                      </a:r>
                    </a:p>
                  </a:txBody>
                  <a:tcPr marL="19521" marR="19521" marT="13014" marB="1301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en-IN" sz="1200" b="0" i="0" u="none" strike="noStrike">
                          <a:effectLst/>
                          <a:latin typeface="+mn-lt"/>
                        </a:rPr>
                        <a:t>Must include a header, project description, CTA button, and demo preview.</a:t>
                      </a:r>
                    </a:p>
                  </a:txBody>
                  <a:tcPr marL="19521" marR="19521" marT="13014" marB="1301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200" b="0" i="0" u="none" strike="noStrike" dirty="0"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19521" marR="19521" marT="13014" marB="1301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346796796"/>
                  </a:ext>
                </a:extLst>
              </a:tr>
              <a:tr h="743223"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en-IN" sz="1200" b="0" i="0" u="none" strike="noStrike">
                          <a:effectLst/>
                          <a:latin typeface="+mn-lt"/>
                        </a:rPr>
                        <a:t>US-02</a:t>
                      </a:r>
                    </a:p>
                  </a:txBody>
                  <a:tcPr marL="19521" marR="19521" marT="13014" marB="1301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en-IN" sz="1200" b="0" i="0" u="none" strike="noStrike" dirty="0">
                          <a:effectLst/>
                          <a:latin typeface="+mn-lt"/>
                        </a:rPr>
                        <a:t>As a user, I want an intuitive navigation menu so I can easily access different sections of the website.</a:t>
                      </a:r>
                    </a:p>
                  </a:txBody>
                  <a:tcPr marL="19521" marR="19521" marT="13014" marB="1301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en-IN" sz="1200" b="0" i="0" u="none" strike="noStrike" dirty="0">
                          <a:effectLst/>
                          <a:latin typeface="+mn-lt"/>
                        </a:rPr>
                        <a:t>Implement navbar with links to Home, Upload, Results, and About.</a:t>
                      </a:r>
                    </a:p>
                  </a:txBody>
                  <a:tcPr marL="19521" marR="19521" marT="13014" marB="1301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200" b="0" i="0" u="none" strike="noStrike"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19521" marR="19521" marT="13014" marB="1301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22648884"/>
                  </a:ext>
                </a:extLst>
              </a:tr>
              <a:tr h="569256"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en-IN" sz="1200" b="0" i="0" u="none" strike="noStrike">
                          <a:effectLst/>
                          <a:latin typeface="+mn-lt"/>
                        </a:rPr>
                        <a:t>US-03</a:t>
                      </a:r>
                    </a:p>
                  </a:txBody>
                  <a:tcPr marL="19521" marR="19521" marT="13014" marB="1301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en-IN" sz="1200" b="0" i="0" u="none" strike="noStrike" dirty="0">
                          <a:effectLst/>
                          <a:latin typeface="+mn-lt"/>
                        </a:rPr>
                        <a:t>As a user, I want a simple image upload interface so I can easily upload my medical images.</a:t>
                      </a:r>
                    </a:p>
                  </a:txBody>
                  <a:tcPr marL="19521" marR="19521" marT="13014" marB="1301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en-IN" sz="1200" b="0" i="0" u="none" strike="noStrike" dirty="0">
                          <a:effectLst/>
                          <a:latin typeface="+mn-lt"/>
                        </a:rPr>
                        <a:t>Create a file upload UI (Frontend only, no backend integration).</a:t>
                      </a:r>
                    </a:p>
                  </a:txBody>
                  <a:tcPr marL="19521" marR="19521" marT="13014" marB="1301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200" b="0" i="0" u="none" strike="noStrike" dirty="0"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19521" marR="19521" marT="13014" marB="1301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536674672"/>
                  </a:ext>
                </a:extLst>
              </a:tr>
              <a:tr h="569256"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en-IN" sz="1200" b="0" i="0" u="none" strike="noStrike">
                          <a:effectLst/>
                          <a:latin typeface="+mn-lt"/>
                        </a:rPr>
                        <a:t>US-04</a:t>
                      </a:r>
                    </a:p>
                  </a:txBody>
                  <a:tcPr marL="19521" marR="19521" marT="13014" marB="1301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en-IN" sz="1200" b="0" i="0" u="none" strike="noStrike" dirty="0">
                          <a:effectLst/>
                          <a:latin typeface="+mn-lt"/>
                        </a:rPr>
                        <a:t>As a user, I want a responsive design so I can access the site on mobile devices.</a:t>
                      </a:r>
                    </a:p>
                  </a:txBody>
                  <a:tcPr marL="19521" marR="19521" marT="13014" marB="1301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en-IN" sz="1200" b="0" i="0" u="none" strike="noStrike" dirty="0">
                          <a:effectLst/>
                          <a:latin typeface="+mn-lt"/>
                        </a:rPr>
                        <a:t>Ensure UI adapts well to different screen sizes.</a:t>
                      </a:r>
                    </a:p>
                  </a:txBody>
                  <a:tcPr marL="19521" marR="19521" marT="13014" marB="1301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200" b="0" i="0" u="none" strike="noStrike"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19521" marR="19521" marT="13014" marB="1301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72606991"/>
                  </a:ext>
                </a:extLst>
              </a:tr>
              <a:tr h="569256"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en-IN" sz="1200" b="0" i="0" u="none" strike="noStrike">
                          <a:effectLst/>
                          <a:latin typeface="+mn-lt"/>
                        </a:rPr>
                        <a:t>US-05</a:t>
                      </a:r>
                    </a:p>
                  </a:txBody>
                  <a:tcPr marL="19521" marR="19521" marT="13014" marB="1301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en-IN" sz="1200" b="0" i="0" u="none" strike="noStrike">
                          <a:effectLst/>
                          <a:latin typeface="+mn-lt"/>
                        </a:rPr>
                        <a:t>As a user, I want to see a static results page so I understand how the diagnosis will be displayed.</a:t>
                      </a:r>
                    </a:p>
                  </a:txBody>
                  <a:tcPr marL="19521" marR="19521" marT="13014" marB="1301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en-IN" sz="1200" b="0" i="0" u="none" strike="noStrike" dirty="0">
                          <a:effectLst/>
                          <a:latin typeface="+mn-lt"/>
                        </a:rPr>
                        <a:t>Create a placeholder UI for displaying diagnostic results.</a:t>
                      </a:r>
                    </a:p>
                  </a:txBody>
                  <a:tcPr marL="19521" marR="19521" marT="13014" marB="1301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200" b="0" i="0" u="none" strike="noStrike" dirty="0"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19521" marR="19521" marT="13014" marB="1301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56146578"/>
                  </a:ext>
                </a:extLst>
              </a:tr>
              <a:tr h="954925"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en-IN" sz="1200" b="0" i="0" u="none" strike="noStrike">
                          <a:effectLst/>
                          <a:latin typeface="+mn-lt"/>
                        </a:rPr>
                        <a:t>TS-01</a:t>
                      </a:r>
                    </a:p>
                  </a:txBody>
                  <a:tcPr marL="19521" marR="19521" marT="13014" marB="1301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  <a:latin typeface="+mn-lt"/>
                        </a:rPr>
                        <a:t>Set up frontend framework and project structure. As a developer, I want to set up the frontend framework and project structure so that the development process is organized and scalable.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en-IN" sz="1200" b="0" i="0" u="none" strike="noStrike" dirty="0">
                          <a:effectLst/>
                          <a:latin typeface="+mn-lt"/>
                        </a:rPr>
                        <a:t>Initialize React project and configure routing.</a:t>
                      </a:r>
                    </a:p>
                  </a:txBody>
                  <a:tcPr marL="19521" marR="19521" marT="13014" marB="1301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200" b="0" i="0" u="none" strike="noStrike" dirty="0"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19521" marR="19521" marT="13014" marB="1301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95743406"/>
                  </a:ext>
                </a:extLst>
              </a:tr>
              <a:tr h="403191"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en-IN" sz="1200" b="0" i="0" u="none" strike="noStrike">
                          <a:effectLst/>
                          <a:latin typeface="+mn-lt"/>
                        </a:rPr>
                        <a:t>TS-02</a:t>
                      </a:r>
                    </a:p>
                  </a:txBody>
                  <a:tcPr marL="19521" marR="19521" marT="13014" marB="1301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  <a:latin typeface="+mn-lt"/>
                        </a:rPr>
                        <a:t>Implement UI components for buttons, inputs, and cards.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en-IN" sz="1200" b="0" i="0" u="none" strike="noStrike">
                          <a:effectLst/>
                          <a:latin typeface="+mn-lt"/>
                        </a:rPr>
                        <a:t>Ensure reusable and styled components are available.</a:t>
                      </a:r>
                    </a:p>
                  </a:txBody>
                  <a:tcPr marL="19521" marR="19521" marT="13014" marB="1301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200" b="0" i="0" u="none" strike="noStrike" dirty="0"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19521" marR="19521" marT="13014" marB="1301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50596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9131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F68B2C62-7648-4430-90D5-AE0F252AF1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AAD0195E-7F27-4D06-9427-0C121D721A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9D74C2FC-3228-4FC1-B97B-87AD35508D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3D8835-AA28-8318-B3FE-B87011E9D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en-US" dirty="0"/>
              <a:t>Sprint 1 test cases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1B28ABDD-DFA0-6FE1-AEF9-E328B9B146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4667120"/>
              </p:ext>
            </p:extLst>
          </p:nvPr>
        </p:nvGraphicFramePr>
        <p:xfrm>
          <a:off x="700088" y="1597856"/>
          <a:ext cx="10691815" cy="455646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374">
                  <a:extLst>
                    <a:ext uri="{9D8B030D-6E8A-4147-A177-3AD203B41FA5}">
                      <a16:colId xmlns:a16="http://schemas.microsoft.com/office/drawing/2014/main" xmlns="" val="4132639730"/>
                    </a:ext>
                  </a:extLst>
                </a:gridCol>
                <a:gridCol w="2266616">
                  <a:extLst>
                    <a:ext uri="{9D8B030D-6E8A-4147-A177-3AD203B41FA5}">
                      <a16:colId xmlns:a16="http://schemas.microsoft.com/office/drawing/2014/main" xmlns="" val="2036359769"/>
                    </a:ext>
                  </a:extLst>
                </a:gridCol>
                <a:gridCol w="3106683">
                  <a:extLst>
                    <a:ext uri="{9D8B030D-6E8A-4147-A177-3AD203B41FA5}">
                      <a16:colId xmlns:a16="http://schemas.microsoft.com/office/drawing/2014/main" xmlns="" val="3754803746"/>
                    </a:ext>
                  </a:extLst>
                </a:gridCol>
                <a:gridCol w="3157009">
                  <a:extLst>
                    <a:ext uri="{9D8B030D-6E8A-4147-A177-3AD203B41FA5}">
                      <a16:colId xmlns:a16="http://schemas.microsoft.com/office/drawing/2014/main" xmlns="" val="3589660408"/>
                    </a:ext>
                  </a:extLst>
                </a:gridCol>
                <a:gridCol w="1009133">
                  <a:extLst>
                    <a:ext uri="{9D8B030D-6E8A-4147-A177-3AD203B41FA5}">
                      <a16:colId xmlns:a16="http://schemas.microsoft.com/office/drawing/2014/main" xmlns="" val="1720237905"/>
                    </a:ext>
                  </a:extLst>
                </a:gridCol>
              </a:tblGrid>
              <a:tr h="284149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 dirty="0">
                          <a:solidFill>
                            <a:srgbClr val="FFFFFF"/>
                          </a:solidFill>
                          <a:effectLst/>
                        </a:rPr>
                        <a:t>ID</a:t>
                      </a:r>
                    </a:p>
                  </a:txBody>
                  <a:tcPr marL="117094" marR="70257" marT="70257" marB="70257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 dirty="0">
                          <a:solidFill>
                            <a:srgbClr val="FFFFFF"/>
                          </a:solidFill>
                          <a:effectLst/>
                        </a:rPr>
                        <a:t>Test Case</a:t>
                      </a:r>
                    </a:p>
                  </a:txBody>
                  <a:tcPr marL="117094" marR="70257" marT="70257" marB="70257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>
                          <a:solidFill>
                            <a:srgbClr val="FFFFFF"/>
                          </a:solidFill>
                          <a:effectLst/>
                        </a:rPr>
                        <a:t>Expected Result</a:t>
                      </a:r>
                    </a:p>
                  </a:txBody>
                  <a:tcPr marL="117094" marR="70257" marT="70257" marB="70257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>
                          <a:solidFill>
                            <a:srgbClr val="FFFFFF"/>
                          </a:solidFill>
                          <a:effectLst/>
                        </a:rPr>
                        <a:t>Actual Result</a:t>
                      </a:r>
                    </a:p>
                  </a:txBody>
                  <a:tcPr marL="117094" marR="70257" marT="70257" marB="70257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>
                          <a:solidFill>
                            <a:srgbClr val="FFFFFF"/>
                          </a:solidFill>
                          <a:effectLst/>
                        </a:rPr>
                        <a:t>Pass/Fail</a:t>
                      </a:r>
                    </a:p>
                  </a:txBody>
                  <a:tcPr marL="117094" marR="70257" marT="70257" marB="70257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8480574"/>
                  </a:ext>
                </a:extLst>
              </a:tr>
              <a:tr h="409050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US-01-TC01</a:t>
                      </a:r>
                    </a:p>
                  </a:txBody>
                  <a:tcPr marL="117094" marR="70257" marT="70257" marB="70257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Load the landing page.</a:t>
                      </a:r>
                    </a:p>
                  </a:txBody>
                  <a:tcPr marL="117094" marR="70257" marT="70257" marB="70257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The page should display project description, CTA button, and a demo preview.</a:t>
                      </a:r>
                    </a:p>
                  </a:txBody>
                  <a:tcPr marL="117094" marR="70257" marT="70257" marB="70257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The landing page loads with all required elements correctly displayed.</a:t>
                      </a:r>
                    </a:p>
                  </a:txBody>
                  <a:tcPr marL="117094" marR="70257" marT="70257" marB="70257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Pass</a:t>
                      </a:r>
                    </a:p>
                  </a:txBody>
                  <a:tcPr marL="117094" marR="70257" marT="70257" marB="70257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79611710"/>
                  </a:ext>
                </a:extLst>
              </a:tr>
              <a:tr h="409050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US-02-TC01</a:t>
                      </a:r>
                    </a:p>
                  </a:txBody>
                  <a:tcPr marL="117094" marR="70257" marT="70257" marB="70257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Click on each navbar link (Home, Upload, Results, About).</a:t>
                      </a:r>
                    </a:p>
                  </a:txBody>
                  <a:tcPr marL="117094" marR="70257" marT="70257" marB="70257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The user should be navigated to the correct section/page.</a:t>
                      </a:r>
                    </a:p>
                  </a:txBody>
                  <a:tcPr marL="117094" marR="70257" marT="70257" marB="70257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Navbar links navigate to the correct pages smoothly.</a:t>
                      </a:r>
                    </a:p>
                  </a:txBody>
                  <a:tcPr marL="117094" marR="70257" marT="70257" marB="70257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Pass</a:t>
                      </a:r>
                    </a:p>
                  </a:txBody>
                  <a:tcPr marL="117094" marR="70257" marT="70257" marB="70257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02670693"/>
                  </a:ext>
                </a:extLst>
              </a:tr>
              <a:tr h="284149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US-03-TC01</a:t>
                      </a:r>
                    </a:p>
                  </a:txBody>
                  <a:tcPr marL="117094" marR="70257" marT="70257" marB="70257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Try uploading an image (PNG, JPG).</a:t>
                      </a:r>
                    </a:p>
                  </a:txBody>
                  <a:tcPr marL="117094" marR="70257" marT="70257" marB="70257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The file should be accepted and UI should show a preview.</a:t>
                      </a:r>
                    </a:p>
                  </a:txBody>
                  <a:tcPr marL="117094" marR="70257" marT="70257" marB="70257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Image upload works, but preview does not appear.</a:t>
                      </a:r>
                    </a:p>
                  </a:txBody>
                  <a:tcPr marL="117094" marR="70257" marT="70257" marB="70257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Fail</a:t>
                      </a:r>
                    </a:p>
                  </a:txBody>
                  <a:tcPr marL="117094" marR="70257" marT="70257" marB="70257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04428661"/>
                  </a:ext>
                </a:extLst>
              </a:tr>
              <a:tr h="409050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US-03-TC02</a:t>
                      </a:r>
                    </a:p>
                  </a:txBody>
                  <a:tcPr marL="117094" marR="70257" marT="70257" marB="70257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Try uploading a non-image file (PDF, TXT).</a:t>
                      </a:r>
                    </a:p>
                  </a:txBody>
                  <a:tcPr marL="117094" marR="70257" marT="70257" marB="70257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The UI should display an error message.</a:t>
                      </a:r>
                    </a:p>
                  </a:txBody>
                  <a:tcPr marL="117094" marR="70257" marT="70257" marB="70257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The UI correctly blocks non-image files and shows an error message.</a:t>
                      </a:r>
                    </a:p>
                  </a:txBody>
                  <a:tcPr marL="117094" marR="70257" marT="70257" marB="70257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Pass</a:t>
                      </a:r>
                    </a:p>
                  </a:txBody>
                  <a:tcPr marL="117094" marR="70257" marT="70257" marB="70257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98345526"/>
                  </a:ext>
                </a:extLst>
              </a:tr>
              <a:tr h="284149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US-04-TC01</a:t>
                      </a:r>
                    </a:p>
                  </a:txBody>
                  <a:tcPr marL="117094" marR="70257" marT="70257" marB="70257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Resize the browser window to mobile size.</a:t>
                      </a:r>
                    </a:p>
                  </a:txBody>
                  <a:tcPr marL="117094" marR="70257" marT="70257" marB="70257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The UI layout should adjust properly.</a:t>
                      </a:r>
                    </a:p>
                  </a:txBody>
                  <a:tcPr marL="117094" marR="70257" marT="70257" marB="70257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The layout adapts correctly to different screen sizes.</a:t>
                      </a:r>
                    </a:p>
                  </a:txBody>
                  <a:tcPr marL="117094" marR="70257" marT="70257" marB="70257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Pass</a:t>
                      </a:r>
                    </a:p>
                  </a:txBody>
                  <a:tcPr marL="117094" marR="70257" marT="70257" marB="70257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21820206"/>
                  </a:ext>
                </a:extLst>
              </a:tr>
              <a:tr h="284149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US-05-TC01</a:t>
                      </a:r>
                    </a:p>
                  </a:txBody>
                  <a:tcPr marL="117094" marR="70257" marT="70257" marB="70257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Open the static results page.</a:t>
                      </a:r>
                    </a:p>
                  </a:txBody>
                  <a:tcPr marL="117094" marR="70257" marT="70257" marB="70257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The placeholder UI should be visible.</a:t>
                      </a:r>
                    </a:p>
                  </a:txBody>
                  <a:tcPr marL="117094" marR="70257" marT="70257" marB="70257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Placeholder UI is visible, but the styling needs adjustments.</a:t>
                      </a:r>
                    </a:p>
                  </a:txBody>
                  <a:tcPr marL="117094" marR="70257" marT="70257" marB="70257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Fail</a:t>
                      </a:r>
                    </a:p>
                  </a:txBody>
                  <a:tcPr marL="117094" marR="70257" marT="70257" marB="70257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41562736"/>
                  </a:ext>
                </a:extLst>
              </a:tr>
              <a:tr h="284149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TS-01-TC01</a:t>
                      </a:r>
                    </a:p>
                  </a:txBody>
                  <a:tcPr marL="117094" marR="70257" marT="70257" marB="70257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Check if the React project runs successfully.</a:t>
                      </a:r>
                    </a:p>
                  </a:txBody>
                  <a:tcPr marL="117094" marR="70257" marT="70257" marB="70257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The application should compile and load without errors.</a:t>
                      </a:r>
                    </a:p>
                  </a:txBody>
                  <a:tcPr marL="117094" marR="70257" marT="70257" marB="70257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The React project runs successfully with no build errors.</a:t>
                      </a:r>
                    </a:p>
                  </a:txBody>
                  <a:tcPr marL="117094" marR="70257" marT="70257" marB="70257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Pass</a:t>
                      </a:r>
                    </a:p>
                  </a:txBody>
                  <a:tcPr marL="117094" marR="70257" marT="70257" marB="70257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29943535"/>
                  </a:ext>
                </a:extLst>
              </a:tr>
              <a:tr h="284149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TS-02-TC01</a:t>
                      </a:r>
                    </a:p>
                  </a:txBody>
                  <a:tcPr marL="117094" marR="70257" marT="70257" marB="70257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Verify button and input components.</a:t>
                      </a:r>
                    </a:p>
                  </a:txBody>
                  <a:tcPr marL="117094" marR="70257" marT="70257" marB="70257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UI components should render correctly with proper styles.</a:t>
                      </a:r>
                    </a:p>
                  </a:txBody>
                  <a:tcPr marL="117094" marR="70257" marT="70257" marB="70257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Buttons and inputs display correctly and are functional.</a:t>
                      </a:r>
                    </a:p>
                  </a:txBody>
                  <a:tcPr marL="117094" marR="70257" marT="70257" marB="70257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Pass</a:t>
                      </a:r>
                    </a:p>
                  </a:txBody>
                  <a:tcPr marL="117094" marR="70257" marT="70257" marB="70257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35813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1154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F64F9B95-9045-48D2-B9F3-2927E98F54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085AA86F-6A4D-4BCB-A045-D992CDC295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33E93247-6229-44AB-A550-739E971E69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2C0D51-8B39-6A93-DDB2-75A64EC7B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920" y="197811"/>
            <a:ext cx="9964083" cy="526089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Sprint 1 Stories completed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EE2E603F-4A95-4FE8-BB06-211DFD75DB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969770" y="5719083"/>
            <a:ext cx="8229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E2E65A1E-3322-6510-914B-6A7174E348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597627"/>
              </p:ext>
            </p:extLst>
          </p:nvPr>
        </p:nvGraphicFramePr>
        <p:xfrm>
          <a:off x="1558212" y="757335"/>
          <a:ext cx="8900082" cy="4812332"/>
        </p:xfrm>
        <a:graphic>
          <a:graphicData uri="http://schemas.openxmlformats.org/drawingml/2006/table">
            <a:tbl>
              <a:tblPr/>
              <a:tblGrid>
                <a:gridCol w="971703">
                  <a:extLst>
                    <a:ext uri="{9D8B030D-6E8A-4147-A177-3AD203B41FA5}">
                      <a16:colId xmlns:a16="http://schemas.microsoft.com/office/drawing/2014/main" xmlns="" val="1559923377"/>
                    </a:ext>
                  </a:extLst>
                </a:gridCol>
                <a:gridCol w="3454944">
                  <a:extLst>
                    <a:ext uri="{9D8B030D-6E8A-4147-A177-3AD203B41FA5}">
                      <a16:colId xmlns:a16="http://schemas.microsoft.com/office/drawing/2014/main" xmlns="" val="1468792869"/>
                    </a:ext>
                  </a:extLst>
                </a:gridCol>
                <a:gridCol w="2990507">
                  <a:extLst>
                    <a:ext uri="{9D8B030D-6E8A-4147-A177-3AD203B41FA5}">
                      <a16:colId xmlns:a16="http://schemas.microsoft.com/office/drawing/2014/main" xmlns="" val="2634300756"/>
                    </a:ext>
                  </a:extLst>
                </a:gridCol>
                <a:gridCol w="1482928">
                  <a:extLst>
                    <a:ext uri="{9D8B030D-6E8A-4147-A177-3AD203B41FA5}">
                      <a16:colId xmlns:a16="http://schemas.microsoft.com/office/drawing/2014/main" xmlns="" val="2306475160"/>
                    </a:ext>
                  </a:extLst>
                </a:gridCol>
              </a:tblGrid>
              <a:tr h="525469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IN" sz="1300" b="1" i="0" u="none" strike="noStrike" dirty="0">
                          <a:effectLst/>
                          <a:latin typeface="+mj-lt"/>
                        </a:rPr>
                        <a:t>ID</a:t>
                      </a:r>
                      <a:endParaRPr lang="en-IN" sz="1300" b="0" i="0" u="none" strike="noStrike" dirty="0">
                        <a:effectLst/>
                        <a:latin typeface="+mj-lt"/>
                      </a:endParaRPr>
                    </a:p>
                  </a:txBody>
                  <a:tcPr marL="26241" marR="26241" marT="17494" marB="174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IN" sz="1300" b="1" i="0" u="none" strike="noStrike" dirty="0">
                          <a:effectLst/>
                          <a:latin typeface="+mj-lt"/>
                        </a:rPr>
                        <a:t>User Story / Task (TS)</a:t>
                      </a:r>
                      <a:endParaRPr lang="en-IN" sz="1300" b="0" i="0" u="none" strike="noStrike" dirty="0">
                        <a:effectLst/>
                        <a:latin typeface="+mj-lt"/>
                      </a:endParaRPr>
                    </a:p>
                  </a:txBody>
                  <a:tcPr marL="26241" marR="26241" marT="17494" marB="174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IN" sz="1300" b="1" i="0" u="none" strike="noStrike">
                          <a:effectLst/>
                          <a:latin typeface="+mj-lt"/>
                        </a:rPr>
                        <a:t>Acceptance Criteria (AC)</a:t>
                      </a:r>
                      <a:endParaRPr lang="en-IN" sz="1300" b="0" i="0" u="none" strike="noStrike">
                        <a:effectLst/>
                        <a:latin typeface="+mj-lt"/>
                      </a:endParaRPr>
                    </a:p>
                  </a:txBody>
                  <a:tcPr marL="26241" marR="26241" marT="17494" marB="174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9B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IN" sz="1300" b="1" i="0" u="none" strike="noStrike">
                          <a:effectLst/>
                          <a:latin typeface="+mj-lt"/>
                        </a:rPr>
                        <a:t>Story Points (SP)</a:t>
                      </a:r>
                      <a:endParaRPr lang="en-IN" sz="1300" b="0" i="0" u="none" strike="noStrike">
                        <a:effectLst/>
                        <a:latin typeface="+mj-lt"/>
                      </a:endParaRPr>
                    </a:p>
                  </a:txBody>
                  <a:tcPr marL="8747" marR="8747" marT="17494" marB="17494" anchor="b">
                    <a:lnL w="9525" cap="flat" cmpd="sng" algn="ctr">
                      <a:solidFill>
                        <a:srgbClr val="609B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9B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9B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36382891"/>
                  </a:ext>
                </a:extLst>
              </a:tr>
              <a:tr h="987984"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en-IN" sz="1300" b="0" i="0" u="none" strike="noStrike">
                          <a:effectLst/>
                          <a:latin typeface="+mj-lt"/>
                        </a:rPr>
                        <a:t>US-01</a:t>
                      </a:r>
                    </a:p>
                  </a:txBody>
                  <a:tcPr marL="26241" marR="26241" marT="17494" marB="174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en-IN" sz="1300" b="0" i="0" u="none" strike="noStrike" dirty="0">
                          <a:effectLst/>
                          <a:latin typeface="+mj-lt"/>
                        </a:rPr>
                        <a:t>As a user, I want a visually appealing landing page so I can understand the system at a glance.</a:t>
                      </a:r>
                    </a:p>
                  </a:txBody>
                  <a:tcPr marL="26241" marR="26241" marT="17494" marB="174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en-IN" sz="1300" b="0" i="0" u="none" strike="noStrike" dirty="0">
                          <a:effectLst/>
                          <a:latin typeface="+mj-lt"/>
                        </a:rPr>
                        <a:t>Must include a header, project description, CTA button, and demo preview.</a:t>
                      </a:r>
                    </a:p>
                  </a:txBody>
                  <a:tcPr marL="26241" marR="26241" marT="17494" marB="174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300" b="0" i="0" u="none" strike="noStrike"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26241" marR="26241" marT="17494" marB="174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31826917"/>
                  </a:ext>
                </a:extLst>
              </a:tr>
              <a:tr h="987984"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en-IN" sz="1300" b="0" i="0" u="none" strike="noStrike">
                          <a:effectLst/>
                          <a:latin typeface="+mj-lt"/>
                        </a:rPr>
                        <a:t>US-02</a:t>
                      </a:r>
                    </a:p>
                  </a:txBody>
                  <a:tcPr marL="26241" marR="26241" marT="17494" marB="174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en-IN" sz="1300" b="0" i="0" u="none" strike="noStrike">
                          <a:effectLst/>
                          <a:latin typeface="+mj-lt"/>
                        </a:rPr>
                        <a:t>As a user, I want an intuitive navigation menu so I can easily access different sections of the website.</a:t>
                      </a:r>
                    </a:p>
                  </a:txBody>
                  <a:tcPr marL="26241" marR="26241" marT="17494" marB="174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en-IN" sz="1300" b="0" i="0" u="none" strike="noStrike" dirty="0">
                          <a:effectLst/>
                          <a:latin typeface="+mj-lt"/>
                        </a:rPr>
                        <a:t>Implement navbar with links to Home, Upload, Results, and About.</a:t>
                      </a:r>
                    </a:p>
                  </a:txBody>
                  <a:tcPr marL="26241" marR="26241" marT="17494" marB="174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300" b="0" i="0" u="none" strike="noStrike"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26241" marR="26241" marT="17494" marB="174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102945283"/>
                  </a:ext>
                </a:extLst>
              </a:tr>
              <a:tr h="756726"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en-IN" sz="1300" b="0" i="0" u="none" strike="noStrike">
                          <a:effectLst/>
                          <a:latin typeface="+mj-lt"/>
                        </a:rPr>
                        <a:t>US-04</a:t>
                      </a:r>
                    </a:p>
                  </a:txBody>
                  <a:tcPr marL="26241" marR="26241" marT="17494" marB="174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en-IN" sz="1300" b="0" i="0" u="none" strike="noStrike" dirty="0">
                          <a:effectLst/>
                          <a:latin typeface="+mj-lt"/>
                        </a:rPr>
                        <a:t>As a user, I want a responsive design so I can access the site on mobile devices.</a:t>
                      </a:r>
                    </a:p>
                  </a:txBody>
                  <a:tcPr marL="26241" marR="26241" marT="17494" marB="174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en-IN" sz="1300" b="0" i="0" u="none" strike="noStrike" dirty="0">
                          <a:effectLst/>
                          <a:latin typeface="+mj-lt"/>
                        </a:rPr>
                        <a:t>Ensure UI adapts well to different screen sizes.</a:t>
                      </a:r>
                    </a:p>
                  </a:txBody>
                  <a:tcPr marL="26241" marR="26241" marT="17494" marB="174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300" b="0" i="0" u="none" strike="noStrike" dirty="0"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26241" marR="26241" marT="17494" marB="174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12931012"/>
                  </a:ext>
                </a:extLst>
              </a:tr>
              <a:tr h="762479"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en-IN" sz="1300" b="0" i="0" u="none" strike="noStrike">
                          <a:effectLst/>
                          <a:latin typeface="+mj-lt"/>
                        </a:rPr>
                        <a:t>TS-01</a:t>
                      </a:r>
                    </a:p>
                  </a:txBody>
                  <a:tcPr marL="26241" marR="26241" marT="17494" marB="174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  <a:latin typeface="+mj-lt"/>
                        </a:rPr>
                        <a:t>Set up frontend framework and project structure. As a developer, I want to set up the frontend framework and project structure so that the development process is organized and scalable.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en-IN" sz="1300" b="0" i="0" u="none" strike="noStrike" dirty="0">
                          <a:effectLst/>
                          <a:latin typeface="+mj-lt"/>
                        </a:rPr>
                        <a:t>Initialize React project and configure routing.</a:t>
                      </a:r>
                    </a:p>
                  </a:txBody>
                  <a:tcPr marL="26241" marR="26241" marT="17494" marB="174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300" b="0" i="0" u="none" strike="noStrike" dirty="0"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26241" marR="26241" marT="17494" marB="174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14337699"/>
                  </a:ext>
                </a:extLst>
              </a:tr>
              <a:tr h="525469"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en-IN" sz="1300" b="0" i="0" u="none" strike="noStrike">
                          <a:effectLst/>
                          <a:latin typeface="+mj-lt"/>
                        </a:rPr>
                        <a:t>TS-02</a:t>
                      </a:r>
                    </a:p>
                  </a:txBody>
                  <a:tcPr marL="26241" marR="26241" marT="17494" marB="174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  <a:latin typeface="+mj-lt"/>
                        </a:rPr>
                        <a:t>Implement UI components for buttons, inputs, and cards.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en-IN" sz="1300" b="0" i="0" u="none" strike="noStrike" dirty="0">
                          <a:effectLst/>
                          <a:latin typeface="+mj-lt"/>
                        </a:rPr>
                        <a:t>Ensure reusable and styled components are available.</a:t>
                      </a:r>
                    </a:p>
                  </a:txBody>
                  <a:tcPr marL="26241" marR="26241" marT="17494" marB="174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IN" sz="1300" b="0" i="0" u="none" strike="noStrike" dirty="0"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26241" marR="26241" marT="17494" marB="174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438185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76003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F68B2C62-7648-4430-90D5-AE0F252AF1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AAD0195E-7F27-4D06-9427-0C121D721A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9D74C2FC-3228-4FC1-B97B-87AD35508D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4C6F36-749A-CF0E-2ED8-29600F738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en-US" sz="4000" dirty="0"/>
              <a:t>Sprint 1 Stories Not completed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70D3BE14-FD7D-B904-3488-E3CC2D651D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8226814"/>
              </p:ext>
            </p:extLst>
          </p:nvPr>
        </p:nvGraphicFramePr>
        <p:xfrm>
          <a:off x="700088" y="2533465"/>
          <a:ext cx="10691814" cy="31182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94980">
                  <a:extLst>
                    <a:ext uri="{9D8B030D-6E8A-4147-A177-3AD203B41FA5}">
                      <a16:colId xmlns:a16="http://schemas.microsoft.com/office/drawing/2014/main" xmlns="" val="2733508654"/>
                    </a:ext>
                  </a:extLst>
                </a:gridCol>
                <a:gridCol w="3794694">
                  <a:extLst>
                    <a:ext uri="{9D8B030D-6E8A-4147-A177-3AD203B41FA5}">
                      <a16:colId xmlns:a16="http://schemas.microsoft.com/office/drawing/2014/main" xmlns="" val="768875826"/>
                    </a:ext>
                  </a:extLst>
                </a:gridCol>
                <a:gridCol w="2569225">
                  <a:extLst>
                    <a:ext uri="{9D8B030D-6E8A-4147-A177-3AD203B41FA5}">
                      <a16:colId xmlns:a16="http://schemas.microsoft.com/office/drawing/2014/main" xmlns="" val="2831387598"/>
                    </a:ext>
                  </a:extLst>
                </a:gridCol>
                <a:gridCol w="1343754">
                  <a:extLst>
                    <a:ext uri="{9D8B030D-6E8A-4147-A177-3AD203B41FA5}">
                      <a16:colId xmlns:a16="http://schemas.microsoft.com/office/drawing/2014/main" xmlns="" val="3403155336"/>
                    </a:ext>
                  </a:extLst>
                </a:gridCol>
                <a:gridCol w="2189161">
                  <a:extLst>
                    <a:ext uri="{9D8B030D-6E8A-4147-A177-3AD203B41FA5}">
                      <a16:colId xmlns:a16="http://schemas.microsoft.com/office/drawing/2014/main" xmlns="" val="3016518176"/>
                    </a:ext>
                  </a:extLst>
                </a:gridCol>
              </a:tblGrid>
              <a:tr h="1217388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2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ID</a:t>
                      </a:r>
                    </a:p>
                  </a:txBody>
                  <a:tcPr marL="213577" marR="160183" marT="106788" marB="10678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2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User Story / Task (TS)</a:t>
                      </a:r>
                    </a:p>
                  </a:txBody>
                  <a:tcPr marL="213577" marR="160183" marT="106788" marB="10678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2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Acceptance Criteria (AC)</a:t>
                      </a:r>
                    </a:p>
                  </a:txBody>
                  <a:tcPr marL="213577" marR="160183" marT="106788" marB="10678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2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Story Points (SP)</a:t>
                      </a:r>
                    </a:p>
                  </a:txBody>
                  <a:tcPr marL="213577" marR="160183" marT="106788" marB="10678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2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Reason for Incompletion</a:t>
                      </a:r>
                    </a:p>
                  </a:txBody>
                  <a:tcPr marL="213577" marR="160183" marT="106788" marB="10678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31383519"/>
                  </a:ext>
                </a:extLst>
              </a:tr>
              <a:tr h="950417"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US-03</a:t>
                      </a:r>
                    </a:p>
                  </a:txBody>
                  <a:tcPr marL="213577" marR="160183" marT="106788" marB="10678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As a user, I want a simple image upload interface so I can easily upload my medical images.</a:t>
                      </a:r>
                    </a:p>
                  </a:txBody>
                  <a:tcPr marL="213577" marR="160183" marT="106788" marB="10678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Create a file upload UI (Frontend only, no backend integration).</a:t>
                      </a:r>
                    </a:p>
                  </a:txBody>
                  <a:tcPr marL="213577" marR="160183" marT="106788" marB="10678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</a:t>
                      </a:r>
                    </a:p>
                  </a:txBody>
                  <a:tcPr marL="213577" marR="160183" marT="106788" marB="10678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Image upload preview not displaying properly.</a:t>
                      </a:r>
                    </a:p>
                  </a:txBody>
                  <a:tcPr marL="213577" marR="160183" marT="106788" marB="10678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69699499"/>
                  </a:ext>
                </a:extLst>
              </a:tr>
              <a:tr h="950417"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US-05</a:t>
                      </a:r>
                    </a:p>
                  </a:txBody>
                  <a:tcPr marL="213577" marR="160183" marT="106788" marB="10678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As a user, I want to see a static results page so I understand how the diagnosis will be displayed.</a:t>
                      </a:r>
                    </a:p>
                  </a:txBody>
                  <a:tcPr marL="213577" marR="160183" marT="106788" marB="10678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Create a placeholder UI for displaying diagnostic results.</a:t>
                      </a:r>
                    </a:p>
                  </a:txBody>
                  <a:tcPr marL="213577" marR="160183" marT="106788" marB="10678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</a:t>
                      </a:r>
                    </a:p>
                  </a:txBody>
                  <a:tcPr marL="213577" marR="160183" marT="106788" marB="10678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UI styling needs adjustments to match design.</a:t>
                      </a:r>
                    </a:p>
                  </a:txBody>
                  <a:tcPr marL="213577" marR="160183" marT="106788" marB="10678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508607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491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A71867-FC35-D647-5416-633D5E426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 –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36FA75-0EAE-C709-AB2A-CB828737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21992"/>
            <a:ext cx="2504118" cy="3739896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Vaishnavi Chandrasekar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8CBFF7CF-9D69-A189-2BAA-37FD0C8942AF}"/>
              </a:ext>
            </a:extLst>
          </p:cNvPr>
          <p:cNvSpPr txBox="1">
            <a:spLocks/>
          </p:cNvSpPr>
          <p:nvPr/>
        </p:nvSpPr>
        <p:spPr>
          <a:xfrm>
            <a:off x="3517865" y="2139259"/>
            <a:ext cx="2504118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b="1" dirty="0"/>
              <a:t>Christiana </a:t>
            </a:r>
            <a:r>
              <a:rPr lang="en-IN" b="1" dirty="0" err="1"/>
              <a:t>Heden</a:t>
            </a:r>
            <a:r>
              <a:rPr lang="en-IN" b="1" dirty="0"/>
              <a:t> </a:t>
            </a:r>
            <a:r>
              <a:rPr lang="en-IN" b="1" dirty="0" err="1"/>
              <a:t>Kothuru</a:t>
            </a:r>
            <a:endParaRPr lang="en-IN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D7C33F37-29F0-D5B4-6C0C-5D609F27E12E}"/>
              </a:ext>
            </a:extLst>
          </p:cNvPr>
          <p:cNvSpPr txBox="1">
            <a:spLocks/>
          </p:cNvSpPr>
          <p:nvPr/>
        </p:nvSpPr>
        <p:spPr>
          <a:xfrm>
            <a:off x="6422180" y="2143614"/>
            <a:ext cx="2504118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b="1" dirty="0"/>
              <a:t>Deepika </a:t>
            </a:r>
            <a:r>
              <a:rPr lang="en-IN" b="1" dirty="0" err="1"/>
              <a:t>Mothkuri</a:t>
            </a:r>
            <a:endParaRPr lang="en-IN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65D53B24-8495-7A84-A1F1-B54CD83DB590}"/>
              </a:ext>
            </a:extLst>
          </p:cNvPr>
          <p:cNvSpPr txBox="1">
            <a:spLocks/>
          </p:cNvSpPr>
          <p:nvPr/>
        </p:nvSpPr>
        <p:spPr>
          <a:xfrm>
            <a:off x="9239409" y="2139259"/>
            <a:ext cx="2504118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b="1" dirty="0"/>
              <a:t>Greeshma </a:t>
            </a:r>
            <a:r>
              <a:rPr lang="en-IN" b="1" dirty="0" err="1"/>
              <a:t>Kenche</a:t>
            </a:r>
            <a:endParaRPr lang="en-US" dirty="0"/>
          </a:p>
        </p:txBody>
      </p:sp>
      <p:pic>
        <p:nvPicPr>
          <p:cNvPr id="8" name="Picture 7" descr="A person standing in front of a christmas tree&#10;&#10;AI-generated content may be incorrect.">
            <a:extLst>
              <a:ext uri="{FF2B5EF4-FFF2-40B4-BE49-F238E27FC236}">
                <a16:creationId xmlns:a16="http://schemas.microsoft.com/office/drawing/2014/main" xmlns="" id="{26C8D897-89D7-D0C0-A998-E9A923B23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761" y="3030583"/>
            <a:ext cx="2365192" cy="2560320"/>
          </a:xfrm>
          <a:prstGeom prst="rect">
            <a:avLst/>
          </a:prstGeom>
        </p:spPr>
      </p:pic>
      <p:pic>
        <p:nvPicPr>
          <p:cNvPr id="10" name="Picture 9" descr="A person standing in a room&#10;&#10;AI-generated content may be incorrect.">
            <a:extLst>
              <a:ext uri="{FF2B5EF4-FFF2-40B4-BE49-F238E27FC236}">
                <a16:creationId xmlns:a16="http://schemas.microsoft.com/office/drawing/2014/main" xmlns="" id="{C2B108A7-B6A5-AF54-F8C9-4AF4E5615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616" y="3030583"/>
            <a:ext cx="2056748" cy="2609959"/>
          </a:xfrm>
          <a:prstGeom prst="rect">
            <a:avLst/>
          </a:prstGeom>
        </p:spPr>
      </p:pic>
      <p:pic>
        <p:nvPicPr>
          <p:cNvPr id="12" name="Picture 11" descr="A person smiling at camera&#10;&#10;AI-generated content may be incorrect.">
            <a:extLst>
              <a:ext uri="{FF2B5EF4-FFF2-40B4-BE49-F238E27FC236}">
                <a16:creationId xmlns:a16="http://schemas.microsoft.com/office/drawing/2014/main" xmlns="" id="{7796244A-5520-1ED3-DF6B-3B3D25EE6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23" y="3030583"/>
            <a:ext cx="1920240" cy="2560320"/>
          </a:xfrm>
          <a:prstGeom prst="rect">
            <a:avLst/>
          </a:prstGeom>
        </p:spPr>
      </p:pic>
      <p:pic>
        <p:nvPicPr>
          <p:cNvPr id="14" name="Picture 13" descr="A person in an orange dress standing next to a black pole&#10;&#10;AI-generated content may be incorrect.">
            <a:extLst>
              <a:ext uri="{FF2B5EF4-FFF2-40B4-BE49-F238E27FC236}">
                <a16:creationId xmlns:a16="http://schemas.microsoft.com/office/drawing/2014/main" xmlns="" id="{0D9404C6-45F5-F51C-E515-DFA31A86E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714" y="3030583"/>
            <a:ext cx="1957469" cy="260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3937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1D1D708-001B-D055-9B26-3CD8C9280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C5542E4-FEAA-FF62-92C2-DC5A41B84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Team Velocity</a:t>
            </a:r>
          </a:p>
          <a:p>
            <a:pPr lvl="1"/>
            <a:r>
              <a:rPr lang="en-IN" b="1" dirty="0"/>
              <a:t>Total Story Points Completed:</a:t>
            </a:r>
            <a:r>
              <a:rPr lang="en-IN" dirty="0"/>
              <a:t> </a:t>
            </a:r>
            <a:r>
              <a:rPr lang="en-IN" b="1" dirty="0"/>
              <a:t>12 SP</a:t>
            </a:r>
            <a:endParaRPr lang="en-IN" dirty="0"/>
          </a:p>
          <a:p>
            <a:pPr lvl="1"/>
            <a:r>
              <a:rPr lang="en-IN" b="1" dirty="0"/>
              <a:t>Team Velocity:</a:t>
            </a:r>
            <a:r>
              <a:rPr lang="en-IN" dirty="0"/>
              <a:t> </a:t>
            </a:r>
            <a:r>
              <a:rPr lang="en-IN" b="1" dirty="0"/>
              <a:t>12 SP</a:t>
            </a:r>
            <a:endParaRPr lang="en-IN" dirty="0"/>
          </a:p>
          <a:p>
            <a:r>
              <a:rPr lang="en-IN" b="1" dirty="0"/>
              <a:t>Completed/Committed Ratio</a:t>
            </a:r>
          </a:p>
          <a:p>
            <a:pPr lvl="1"/>
            <a:r>
              <a:rPr lang="en-IN" b="1" dirty="0"/>
              <a:t>Total Story Points Committed:</a:t>
            </a:r>
            <a:r>
              <a:rPr lang="en-IN" dirty="0"/>
              <a:t> </a:t>
            </a:r>
            <a:r>
              <a:rPr lang="en-IN" b="1" dirty="0"/>
              <a:t>17 SP</a:t>
            </a:r>
            <a:endParaRPr lang="en-IN" dirty="0"/>
          </a:p>
          <a:p>
            <a:pPr lvl="1"/>
            <a:r>
              <a:rPr lang="en-IN" b="1" dirty="0"/>
              <a:t>Total Story Points Completed:</a:t>
            </a:r>
            <a:r>
              <a:rPr lang="en-IN" dirty="0"/>
              <a:t> </a:t>
            </a:r>
            <a:r>
              <a:rPr lang="en-IN" b="1" dirty="0"/>
              <a:t>12 SP</a:t>
            </a:r>
            <a:endParaRPr lang="en-IN" dirty="0"/>
          </a:p>
          <a:p>
            <a:pPr lvl="1"/>
            <a:r>
              <a:rPr lang="en-IN" b="1" dirty="0"/>
              <a:t>Completed/Committed Ratio:</a:t>
            </a:r>
            <a:r>
              <a:rPr lang="en-IN" dirty="0"/>
              <a:t> </a:t>
            </a:r>
            <a:r>
              <a:rPr lang="en-IN" b="1" dirty="0"/>
              <a:t>(12/17) = 70.59%</a:t>
            </a:r>
            <a:endParaRPr lang="en-IN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2670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71" name="Straight Connector 11270">
            <a:extLst>
              <a:ext uri="{FF2B5EF4-FFF2-40B4-BE49-F238E27FC236}">
                <a16:creationId xmlns:a16="http://schemas.microsoft.com/office/drawing/2014/main" xmlns="" id="{F64F9B95-9045-48D2-B9F3-2927E98F54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3" name="Straight Connector 11272">
            <a:extLst>
              <a:ext uri="{FF2B5EF4-FFF2-40B4-BE49-F238E27FC236}">
                <a16:creationId xmlns:a16="http://schemas.microsoft.com/office/drawing/2014/main" xmlns="" id="{085AA86F-6A4D-4BCB-A045-D992CDC295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275" name="Rectangle 11274">
            <a:extLst>
              <a:ext uri="{FF2B5EF4-FFF2-40B4-BE49-F238E27FC236}">
                <a16:creationId xmlns:a16="http://schemas.microsoft.com/office/drawing/2014/main" xmlns="" id="{33E93247-6229-44AB-A550-739E971E69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46477F-9162-BB89-FEE2-13105E011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33" y="934752"/>
            <a:ext cx="10433367" cy="8940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/>
              <a:t>BURNDOWN CHART</a:t>
            </a:r>
          </a:p>
        </p:txBody>
      </p:sp>
      <p:cxnSp>
        <p:nvCxnSpPr>
          <p:cNvPr id="11277" name="Straight Connector 11276">
            <a:extLst>
              <a:ext uri="{FF2B5EF4-FFF2-40B4-BE49-F238E27FC236}">
                <a16:creationId xmlns:a16="http://schemas.microsoft.com/office/drawing/2014/main" xmlns="" id="{EE2E603F-4A95-4FE8-BB06-211DFD75DB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6" name="Picture 2" descr="Output image">
            <a:extLst>
              <a:ext uri="{FF2B5EF4-FFF2-40B4-BE49-F238E27FC236}">
                <a16:creationId xmlns:a16="http://schemas.microsoft.com/office/drawing/2014/main" xmlns="" id="{063D330C-407B-E9A4-3F38-07C9FCFDBE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4617" y="1869169"/>
            <a:ext cx="8169138" cy="405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279" name="Straight Connector 11278">
            <a:extLst>
              <a:ext uri="{FF2B5EF4-FFF2-40B4-BE49-F238E27FC236}">
                <a16:creationId xmlns:a16="http://schemas.microsoft.com/office/drawing/2014/main" xmlns="" id="{D7CC41EB-2D81-4303-9171-6401B388BA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1849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F64F9B95-9045-48D2-B9F3-2927E98F54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085AA86F-6A4D-4BCB-A045-D992CDC295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xmlns="" id="{33E93247-6229-44AB-A550-739E971E69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84540F-B782-2F73-8951-1FD3D4006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1065381"/>
            <a:ext cx="10668965" cy="6701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 err="1"/>
              <a:t>rETROSPECTIVE</a:t>
            </a:r>
            <a:endParaRPr lang="en-US" sz="36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EE2E603F-4A95-4FE8-BB06-211DFD75DB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26E591CF-8298-9BF5-6A54-64BC27F55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34" y="1986010"/>
            <a:ext cx="10591799" cy="3926053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D7CC41EB-2D81-4303-9171-6401B388BA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9737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F68B2C62-7648-4430-90D5-AE0F252AF1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AAD0195E-7F27-4D06-9427-0C121D721A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9D74C2FC-3228-4FC1-B97B-87AD35508D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C5D4C4-8B0B-DCDF-C385-4E27C94FC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en-US" dirty="0"/>
              <a:t>Sprint 2 planning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8FC568A6-F5E0-9023-9F9B-8800BE9510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2894410"/>
              </p:ext>
            </p:extLst>
          </p:nvPr>
        </p:nvGraphicFramePr>
        <p:xfrm>
          <a:off x="700088" y="2434984"/>
          <a:ext cx="10691815" cy="3315186"/>
        </p:xfrm>
        <a:graphic>
          <a:graphicData uri="http://schemas.openxmlformats.org/drawingml/2006/table">
            <a:tbl>
              <a:tblPr firstRow="1" bandRow="1"/>
              <a:tblGrid>
                <a:gridCol w="836612">
                  <a:extLst>
                    <a:ext uri="{9D8B030D-6E8A-4147-A177-3AD203B41FA5}">
                      <a16:colId xmlns:a16="http://schemas.microsoft.com/office/drawing/2014/main" xmlns="" val="3887114414"/>
                    </a:ext>
                  </a:extLst>
                </a:gridCol>
                <a:gridCol w="4664144">
                  <a:extLst>
                    <a:ext uri="{9D8B030D-6E8A-4147-A177-3AD203B41FA5}">
                      <a16:colId xmlns:a16="http://schemas.microsoft.com/office/drawing/2014/main" xmlns="" val="1178817109"/>
                    </a:ext>
                  </a:extLst>
                </a:gridCol>
                <a:gridCol w="3956645">
                  <a:extLst>
                    <a:ext uri="{9D8B030D-6E8A-4147-A177-3AD203B41FA5}">
                      <a16:colId xmlns:a16="http://schemas.microsoft.com/office/drawing/2014/main" xmlns="" val="806450565"/>
                    </a:ext>
                  </a:extLst>
                </a:gridCol>
                <a:gridCol w="1234414">
                  <a:extLst>
                    <a:ext uri="{9D8B030D-6E8A-4147-A177-3AD203B41FA5}">
                      <a16:colId xmlns:a16="http://schemas.microsoft.com/office/drawing/2014/main" xmlns="" val="529874695"/>
                    </a:ext>
                  </a:extLst>
                </a:gridCol>
              </a:tblGrid>
              <a:tr h="55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 dirty="0">
                          <a:effectLst/>
                        </a:rPr>
                        <a:t>ID</a:t>
                      </a:r>
                    </a:p>
                  </a:txBody>
                  <a:tcPr marL="9091" marR="9091" marT="6061" marB="606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 dirty="0">
                          <a:effectLst/>
                        </a:rPr>
                        <a:t>User Story / Task (TS)</a:t>
                      </a:r>
                    </a:p>
                  </a:txBody>
                  <a:tcPr marL="9091" marR="9091" marT="6061" marB="606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>
                          <a:effectLst/>
                        </a:rPr>
                        <a:t>Acceptance Criteria (AC)</a:t>
                      </a:r>
                    </a:p>
                  </a:txBody>
                  <a:tcPr marL="9091" marR="9091" marT="6061" marB="606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5A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>
                          <a:effectLst/>
                        </a:rPr>
                        <a:t>Story Points (SP)</a:t>
                      </a:r>
                    </a:p>
                  </a:txBody>
                  <a:tcPr marL="0" marR="0" marT="6061" marB="6061" anchor="b">
                    <a:lnL w="9525" cap="flat" cmpd="sng" algn="ctr">
                      <a:solidFill>
                        <a:srgbClr val="205A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5A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5A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94491010"/>
                  </a:ext>
                </a:extLst>
              </a:tr>
              <a:tr h="552531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effectLst/>
                        </a:rPr>
                        <a:t>US-06</a:t>
                      </a:r>
                    </a:p>
                  </a:txBody>
                  <a:tcPr marL="9091" marR="9091" marT="6061" marB="606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dirty="0">
                          <a:effectLst/>
                        </a:rPr>
                        <a:t>As a user, I want to upload an image and get it processed so I can receive a diagnosis.</a:t>
                      </a:r>
                    </a:p>
                  </a:txBody>
                  <a:tcPr marL="9091" marR="9091" marT="6061" marB="606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effectLst/>
                        </a:rPr>
                        <a:t>Enable image uploads and store images in the database.</a:t>
                      </a:r>
                    </a:p>
                  </a:txBody>
                  <a:tcPr marL="9091" marR="9091" marT="6061" marB="606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>
                          <a:effectLst/>
                        </a:rPr>
                        <a:t>5</a:t>
                      </a:r>
                    </a:p>
                  </a:txBody>
                  <a:tcPr marL="9091" marR="9091" marT="6061" marB="606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72783766"/>
                  </a:ext>
                </a:extLst>
              </a:tr>
              <a:tr h="552531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effectLst/>
                        </a:rPr>
                        <a:t>US-07</a:t>
                      </a:r>
                    </a:p>
                  </a:txBody>
                  <a:tcPr marL="9091" marR="9091" marT="6061" marB="606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dirty="0">
                          <a:effectLst/>
                        </a:rPr>
                        <a:t>As a user, I want my medical image to be </a:t>
                      </a:r>
                      <a:r>
                        <a:rPr lang="en-IN" sz="1200" dirty="0" err="1">
                          <a:effectLst/>
                        </a:rPr>
                        <a:t>analyzed</a:t>
                      </a:r>
                      <a:r>
                        <a:rPr lang="en-IN" sz="1200" dirty="0">
                          <a:effectLst/>
                        </a:rPr>
                        <a:t> automatically so I can receive a diagnosis.</a:t>
                      </a:r>
                    </a:p>
                  </a:txBody>
                  <a:tcPr marL="9091" marR="9091" marT="6061" marB="606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dirty="0">
                          <a:effectLst/>
                        </a:rPr>
                        <a:t>Integrate AI model for classification of lung X-rays and brain MRIs.</a:t>
                      </a:r>
                    </a:p>
                  </a:txBody>
                  <a:tcPr marL="9091" marR="9091" marT="6061" marB="606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>
                          <a:effectLst/>
                        </a:rPr>
                        <a:t>8</a:t>
                      </a:r>
                    </a:p>
                  </a:txBody>
                  <a:tcPr marL="9091" marR="9091" marT="6061" marB="606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92382696"/>
                  </a:ext>
                </a:extLst>
              </a:tr>
              <a:tr h="552531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effectLst/>
                        </a:rPr>
                        <a:t>US-08</a:t>
                      </a:r>
                    </a:p>
                  </a:txBody>
                  <a:tcPr marL="9091" marR="9091" marT="6061" marB="606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effectLst/>
                        </a:rPr>
                        <a:t>As a user, I want to see my diagnosis displayed clearly so I can understand the results.</a:t>
                      </a:r>
                    </a:p>
                  </a:txBody>
                  <a:tcPr marL="9091" marR="9091" marT="6061" marB="606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dirty="0">
                          <a:effectLst/>
                        </a:rPr>
                        <a:t>Display AI-generated results on the frontend.</a:t>
                      </a:r>
                    </a:p>
                  </a:txBody>
                  <a:tcPr marL="9091" marR="9091" marT="6061" marB="606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>
                          <a:effectLst/>
                        </a:rPr>
                        <a:t>3</a:t>
                      </a:r>
                    </a:p>
                  </a:txBody>
                  <a:tcPr marL="9091" marR="9091" marT="6061" marB="606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483454118"/>
                  </a:ext>
                </a:extLst>
              </a:tr>
              <a:tr h="552531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effectLst/>
                        </a:rPr>
                        <a:t>US-09</a:t>
                      </a:r>
                    </a:p>
                  </a:txBody>
                  <a:tcPr marL="9091" marR="9091" marT="6061" marB="606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effectLst/>
                        </a:rPr>
                        <a:t>As a user, I want my diagnosis results to be stored so I can access them later.</a:t>
                      </a:r>
                    </a:p>
                  </a:txBody>
                  <a:tcPr marL="9091" marR="9091" marT="6061" marB="606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dirty="0">
                          <a:effectLst/>
                        </a:rPr>
                        <a:t>Store diagnosis and image data in a database.</a:t>
                      </a:r>
                    </a:p>
                  </a:txBody>
                  <a:tcPr marL="9091" marR="9091" marT="6061" marB="606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>
                          <a:effectLst/>
                        </a:rPr>
                        <a:t>5</a:t>
                      </a:r>
                    </a:p>
                  </a:txBody>
                  <a:tcPr marL="9091" marR="9091" marT="6061" marB="606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58005229"/>
                  </a:ext>
                </a:extLst>
              </a:tr>
              <a:tr h="552531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effectLst/>
                        </a:rPr>
                        <a:t>US-10</a:t>
                      </a:r>
                    </a:p>
                  </a:txBody>
                  <a:tcPr marL="9091" marR="9091" marT="6061" marB="606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effectLst/>
                        </a:rPr>
                        <a:t>As a user, I want basic account authentication so I can securely log in and access my past diagnoses.</a:t>
                      </a:r>
                    </a:p>
                  </a:txBody>
                  <a:tcPr marL="9091" marR="9091" marT="6061" marB="606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dirty="0">
                          <a:effectLst/>
                        </a:rPr>
                        <a:t>Implement login/sign-up functionality.</a:t>
                      </a:r>
                    </a:p>
                  </a:txBody>
                  <a:tcPr marL="9091" marR="9091" marT="6061" marB="606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dirty="0">
                          <a:effectLst/>
                        </a:rPr>
                        <a:t>5</a:t>
                      </a:r>
                    </a:p>
                  </a:txBody>
                  <a:tcPr marL="9091" marR="9091" marT="6061" marB="606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0481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7324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F68B2C62-7648-4430-90D5-AE0F252AF1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AAD0195E-7F27-4D06-9427-0C121D721A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9D74C2FC-3228-4FC1-B97B-87AD35508D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E8E428-82D9-AF05-86A2-A318ED8BF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en-US" dirty="0"/>
              <a:t>Sprint 2 planning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FAF8FCAE-84DD-0A9D-579A-4B04FADBF6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6610660"/>
              </p:ext>
            </p:extLst>
          </p:nvPr>
        </p:nvGraphicFramePr>
        <p:xfrm>
          <a:off x="700088" y="2367087"/>
          <a:ext cx="10691813" cy="3503024"/>
        </p:xfrm>
        <a:graphic>
          <a:graphicData uri="http://schemas.openxmlformats.org/drawingml/2006/table">
            <a:tbl>
              <a:tblPr firstRow="1" bandRow="1"/>
              <a:tblGrid>
                <a:gridCol w="1217612">
                  <a:extLst>
                    <a:ext uri="{9D8B030D-6E8A-4147-A177-3AD203B41FA5}">
                      <a16:colId xmlns:a16="http://schemas.microsoft.com/office/drawing/2014/main" xmlns="" val="3344109221"/>
                    </a:ext>
                  </a:extLst>
                </a:gridCol>
                <a:gridCol w="4455501">
                  <a:extLst>
                    <a:ext uri="{9D8B030D-6E8A-4147-A177-3AD203B41FA5}">
                      <a16:colId xmlns:a16="http://schemas.microsoft.com/office/drawing/2014/main" xmlns="" val="1014856428"/>
                    </a:ext>
                  </a:extLst>
                </a:gridCol>
                <a:gridCol w="3594800">
                  <a:extLst>
                    <a:ext uri="{9D8B030D-6E8A-4147-A177-3AD203B41FA5}">
                      <a16:colId xmlns:a16="http://schemas.microsoft.com/office/drawing/2014/main" xmlns="" val="2115712949"/>
                    </a:ext>
                  </a:extLst>
                </a:gridCol>
                <a:gridCol w="1423900">
                  <a:extLst>
                    <a:ext uri="{9D8B030D-6E8A-4147-A177-3AD203B41FA5}">
                      <a16:colId xmlns:a16="http://schemas.microsoft.com/office/drawing/2014/main" xmlns="" val="4160474117"/>
                    </a:ext>
                  </a:extLst>
                </a:gridCol>
              </a:tblGrid>
              <a:tr h="588032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 dirty="0">
                          <a:effectLst/>
                        </a:rPr>
                        <a:t>ID</a:t>
                      </a:r>
                    </a:p>
                  </a:txBody>
                  <a:tcPr marL="11937" marR="11937" marT="7959" marB="795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 dirty="0">
                          <a:effectLst/>
                        </a:rPr>
                        <a:t>User Story / Task (TS)</a:t>
                      </a:r>
                    </a:p>
                  </a:txBody>
                  <a:tcPr marL="11937" marR="11937" marT="7959" marB="795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>
                          <a:effectLst/>
                        </a:rPr>
                        <a:t>Acceptance Criteria (AC)</a:t>
                      </a:r>
                    </a:p>
                  </a:txBody>
                  <a:tcPr marL="11937" marR="11937" marT="7959" marB="795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D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>
                          <a:effectLst/>
                        </a:rPr>
                        <a:t>Story Points (SP)</a:t>
                      </a:r>
                    </a:p>
                  </a:txBody>
                  <a:tcPr marL="0" marR="0" marT="7959" marB="7959" anchor="b">
                    <a:lnL w="9525" cap="flat" cmpd="sng" algn="ctr">
                      <a:solidFill>
                        <a:srgbClr val="A0D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D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D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77272228"/>
                  </a:ext>
                </a:extLst>
              </a:tr>
              <a:tr h="843440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dirty="0">
                          <a:effectLst/>
                        </a:rPr>
                        <a:t>US-03</a:t>
                      </a:r>
                    </a:p>
                  </a:txBody>
                  <a:tcPr marL="11937" marR="11937" marT="7959" marB="795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dirty="0">
                          <a:effectLst/>
                        </a:rPr>
                        <a:t>(Carried from Sprint 1) As a user, I want a simple image upload interface so I can easily upload my medical images.</a:t>
                      </a:r>
                    </a:p>
                  </a:txBody>
                  <a:tcPr marL="11937" marR="11937" marT="7959" marB="795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effectLst/>
                        </a:rPr>
                        <a:t>Fix image preview issue.</a:t>
                      </a:r>
                    </a:p>
                  </a:txBody>
                  <a:tcPr marL="11937" marR="11937" marT="7959" marB="795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>
                          <a:effectLst/>
                        </a:rPr>
                        <a:t>3</a:t>
                      </a:r>
                    </a:p>
                  </a:txBody>
                  <a:tcPr marL="11937" marR="11937" marT="7959" marB="795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94447111"/>
                  </a:ext>
                </a:extLst>
              </a:tr>
              <a:tr h="843440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effectLst/>
                        </a:rPr>
                        <a:t>US-05</a:t>
                      </a:r>
                    </a:p>
                  </a:txBody>
                  <a:tcPr marL="11937" marR="11937" marT="7959" marB="795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dirty="0">
                          <a:effectLst/>
                        </a:rPr>
                        <a:t>(Carried from Sprint 1) As a user, I want to see a static results page so I understand how the diagnosis will be displayed.</a:t>
                      </a:r>
                    </a:p>
                  </a:txBody>
                  <a:tcPr marL="11937" marR="11937" marT="7959" marB="795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dirty="0">
                          <a:effectLst/>
                        </a:rPr>
                        <a:t>Fix UI styling issues.</a:t>
                      </a:r>
                    </a:p>
                  </a:txBody>
                  <a:tcPr marL="11937" marR="11937" marT="7959" marB="795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>
                          <a:effectLst/>
                        </a:rPr>
                        <a:t>2</a:t>
                      </a:r>
                    </a:p>
                  </a:txBody>
                  <a:tcPr marL="11937" marR="11937" marT="7959" marB="795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14848351"/>
                  </a:ext>
                </a:extLst>
              </a:tr>
              <a:tr h="588032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effectLst/>
                        </a:rPr>
                        <a:t>TS-03</a:t>
                      </a:r>
                    </a:p>
                  </a:txBody>
                  <a:tcPr marL="11937" marR="11937" marT="7959" marB="795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As a developer, I want to set up a backend API for image processing so that the system can </a:t>
                      </a:r>
                      <a:r>
                        <a:rPr lang="en-IN" sz="1200" dirty="0" err="1"/>
                        <a:t>analyze</a:t>
                      </a:r>
                      <a:r>
                        <a:rPr lang="en-IN" sz="1200" dirty="0"/>
                        <a:t> uploaded images efficiently.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dirty="0">
                          <a:effectLst/>
                        </a:rPr>
                        <a:t>Develop Flask/Django API to handle image uploads and analysis.</a:t>
                      </a:r>
                    </a:p>
                  </a:txBody>
                  <a:tcPr marL="11937" marR="11937" marT="7959" marB="795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>
                          <a:effectLst/>
                        </a:rPr>
                        <a:t>8</a:t>
                      </a:r>
                    </a:p>
                  </a:txBody>
                  <a:tcPr marL="11937" marR="11937" marT="7959" marB="795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00986767"/>
                  </a:ext>
                </a:extLst>
              </a:tr>
              <a:tr h="588032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effectLst/>
                        </a:rPr>
                        <a:t>TS-04</a:t>
                      </a:r>
                    </a:p>
                  </a:txBody>
                  <a:tcPr marL="11937" marR="11937" marT="7959" marB="795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dirty="0"/>
                        <a:t>As a developer, I want to connect the frontend with the backend API so that data flows seamlessly between the client and server.</a:t>
                      </a:r>
                      <a:endParaRPr lang="en-IN" sz="1200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dirty="0">
                          <a:effectLst/>
                        </a:rPr>
                        <a:t>Ensure API endpoints are properly integrated with React.</a:t>
                      </a:r>
                    </a:p>
                  </a:txBody>
                  <a:tcPr marL="11937" marR="11937" marT="7959" marB="795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dirty="0">
                          <a:effectLst/>
                        </a:rPr>
                        <a:t>5</a:t>
                      </a:r>
                    </a:p>
                  </a:txBody>
                  <a:tcPr marL="11937" marR="11937" marT="7959" marB="795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19111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69312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F64F9B95-9045-48D2-B9F3-2927E98F54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085AA86F-6A4D-4BCB-A045-D992CDC295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xmlns="" id="{33E93247-6229-44AB-A550-739E971E69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A45F89-FF47-5438-2300-93888BAE1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953413"/>
            <a:ext cx="10601318" cy="12392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900" dirty="0"/>
              <a:t>Application </a:t>
            </a:r>
            <a:r>
              <a:rPr lang="en-US" sz="3900" dirty="0" err="1"/>
              <a:t>SCreenshots</a:t>
            </a:r>
            <a:endParaRPr lang="en-US" sz="39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E2E603F-4A95-4FE8-BB06-211DFD75DB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37B89D8E-7844-3932-2D81-2F3668C63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173" y="1689838"/>
            <a:ext cx="8691653" cy="421544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D7CC41EB-2D81-4303-9171-6401B388BA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8711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CB1D6267-CB13-CC3D-F6AC-A5758C0DB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F64F9B95-9045-48D2-B9F3-2927E98F54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085AA86F-6A4D-4BCB-A045-D992CDC295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33E93247-6229-44AB-A550-739E971E69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EE2E603F-4A95-4FE8-BB06-211DFD75DB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0CF6864B-4054-6B48-15A2-922C6EFB1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673" y="1343902"/>
            <a:ext cx="8598347" cy="417019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D7CC41EB-2D81-4303-9171-6401B388BA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2892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9C629119-CECC-A039-42BF-AA9F7C7ED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F64F9B95-9045-48D2-B9F3-2927E98F54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085AA86F-6A4D-4BCB-A045-D992CDC295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xmlns="" id="{33E93247-6229-44AB-A550-739E971E69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E2E603F-4A95-4FE8-BB06-211DFD75DB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943825A9-0896-4D84-D2B4-C1646170E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996" y="1398206"/>
            <a:ext cx="8374412" cy="406158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D7CC41EB-2D81-4303-9171-6401B388BA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1721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E928B8EF-2FC1-385E-79B9-E710986DD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F64F9B95-9045-48D2-B9F3-2927E98F54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085AA86F-6A4D-4BCB-A045-D992CDC295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33E93247-6229-44AB-A550-739E971E69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EE2E603F-4A95-4FE8-BB06-211DFD75DB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E4C7457-36CD-D002-BEBA-99022EC2A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19" y="1353225"/>
            <a:ext cx="8346420" cy="400628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D7CC41EB-2D81-4303-9171-6401B388BA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25092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39EF77FD-B38C-37B5-C288-529210522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F64F9B95-9045-48D2-B9F3-2927E98F54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085AA86F-6A4D-4BCB-A045-D992CDC295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xmlns="" id="{33E93247-6229-44AB-A550-739E971E69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E2E603F-4A95-4FE8-BB06-211DFD75DB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9277D5DE-46CA-34C3-BAFB-6F428F1F2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399" y="1372952"/>
            <a:ext cx="8728975" cy="42553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D7CC41EB-2D81-4303-9171-6401B388BA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6143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E0678DA-7EFB-0432-6FA0-50268D171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56B061-5149-DF7A-229B-AF8357AE8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 – Backend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CDF18F7-2B1A-A255-0B9B-1EF9566D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21992"/>
            <a:ext cx="3218222" cy="3739896"/>
          </a:xfrm>
        </p:spPr>
        <p:txBody>
          <a:bodyPr/>
          <a:lstStyle/>
          <a:p>
            <a:pPr marL="0" indent="0">
              <a:buNone/>
            </a:pPr>
            <a:r>
              <a:rPr lang="en-IN" b="1" dirty="0" err="1"/>
              <a:t>Yucong</a:t>
            </a:r>
            <a:r>
              <a:rPr lang="en-IN" b="1" dirty="0"/>
              <a:t> Hu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E0B0C5E9-478B-4C48-CC7F-720744258A97}"/>
              </a:ext>
            </a:extLst>
          </p:cNvPr>
          <p:cNvSpPr txBox="1">
            <a:spLocks/>
          </p:cNvSpPr>
          <p:nvPr/>
        </p:nvSpPr>
        <p:spPr>
          <a:xfrm>
            <a:off x="6234935" y="2221992"/>
            <a:ext cx="3218222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b="1" dirty="0" err="1"/>
              <a:t>Lingyi</a:t>
            </a:r>
            <a:r>
              <a:rPr lang="en-IN" b="1" dirty="0"/>
              <a:t> Luan</a:t>
            </a:r>
            <a:endParaRPr lang="en-IN" dirty="0"/>
          </a:p>
        </p:txBody>
      </p:sp>
      <p:pic>
        <p:nvPicPr>
          <p:cNvPr id="6" name="Picture 5" descr="A person standing in front of a curtain&#10;&#10;AI-generated content may be incorrect.">
            <a:extLst>
              <a:ext uri="{FF2B5EF4-FFF2-40B4-BE49-F238E27FC236}">
                <a16:creationId xmlns:a16="http://schemas.microsoft.com/office/drawing/2014/main" xmlns="" id="{C0D9776C-B77E-768E-D518-8FFF4378A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066" y="2671354"/>
            <a:ext cx="2232519" cy="2976692"/>
          </a:xfrm>
          <a:prstGeom prst="rect">
            <a:avLst/>
          </a:prstGeom>
        </p:spPr>
      </p:pic>
      <p:pic>
        <p:nvPicPr>
          <p:cNvPr id="8" name="Picture 7" descr="A person with braids and a nose&#10;&#10;AI-generated content may be incorrect.">
            <a:extLst>
              <a:ext uri="{FF2B5EF4-FFF2-40B4-BE49-F238E27FC236}">
                <a16:creationId xmlns:a16="http://schemas.microsoft.com/office/drawing/2014/main" xmlns="" id="{75301147-8051-B05F-DEF4-2DA274A03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73" y="2664147"/>
            <a:ext cx="1809974" cy="297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4784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CB9FA0E-92BE-4A1F-F257-16AADC0CF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6BE23869-EE19-F441-F0DF-491DAEE66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600" y="1428936"/>
            <a:ext cx="8346420" cy="406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869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5D9AAAC0-120E-C21D-1CA8-972C3DA5D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F64F9B95-9045-48D2-B9F3-2927E98F54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085AA86F-6A4D-4BCB-A045-D992CDC295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33E93247-6229-44AB-A550-739E971E69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EE2E603F-4A95-4FE8-BB06-211DFD75DB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39C6A411-CF92-3A7E-C009-CDC405C37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971" y="1444690"/>
            <a:ext cx="8225122" cy="396862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D7CC41EB-2D81-4303-9171-6401B388BA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3255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C98C888-C0D5-9BE4-D8E7-E8FABB10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FA0F33F7-12A1-A374-C5AD-48C8165FA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706" y="1264136"/>
            <a:ext cx="8526314" cy="415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8572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0FDBEE00-8544-4C81-8E44-DB501A58E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F64F9B95-9045-48D2-B9F3-2927E98F54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085AA86F-6A4D-4BCB-A045-D992CDC295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33E93247-6229-44AB-A550-739E971E69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EE2E603F-4A95-4FE8-BB06-211DFD75DB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ECF16661-097D-A347-EFD5-9E4CFA987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270" y="1484209"/>
            <a:ext cx="8256024" cy="398353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D7CC41EB-2D81-4303-9171-6401B388BA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1923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F64F9B95-9045-48D2-B9F3-2927E98F54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085AA86F-6A4D-4BCB-A045-D992CDC295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D899EBD5-ED24-E8C2-F4DE-DB92419CF8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33757A-8CFE-54BD-0951-9817B7A22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6991" y="545235"/>
            <a:ext cx="7144817" cy="37200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7200"/>
              <a:t>Wikipage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E258872-514D-92DA-B110-A6C59C32C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8922" y="2922085"/>
            <a:ext cx="7076670" cy="8263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htmw</a:t>
            </a:r>
            <a:r>
              <a:rPr lang="en-US" dirty="0"/>
              <a:t>/2025S-The-Minions/wiki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C12C8322-DE75-9D80-9A42-9F4652A874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2452835" y="4943771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2494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F64F9B95-9045-48D2-B9F3-2927E98F54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085AA86F-6A4D-4BCB-A045-D992CDC295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DEF92653-5D6D-47E6-8744-0DAF76E049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DB10DF-A5C2-93C8-3728-C8C68C3B6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2" y="960594"/>
            <a:ext cx="5828114" cy="49368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/>
              <a:t>Application Demo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9CA98CE3-81A7-4FFE-A047-9AA65998D87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V="1">
            <a:off x="7315200" y="1733549"/>
            <a:ext cx="0" cy="3390901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4554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F64F9B95-9045-48D2-B9F3-2927E98F54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085AA86F-6A4D-4BCB-A045-D992CDC295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D899EBD5-ED24-E8C2-F4DE-DB92419CF8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E58FC9-1693-C878-55B3-7E804AF92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191" y="2290059"/>
            <a:ext cx="7144817" cy="16287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7200" dirty="0" err="1"/>
              <a:t>tHANK</a:t>
            </a:r>
            <a:r>
              <a:rPr lang="en-US" sz="7200" dirty="0"/>
              <a:t> YOU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C12C8322-DE75-9D80-9A42-9F4652A874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2452835" y="4943771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807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F2E4498-CFE2-DACC-D754-D5FD2A01A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040917-053A-2F2F-9D87-D49974295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 – </a:t>
            </a:r>
            <a:r>
              <a:rPr lang="en-IN" dirty="0"/>
              <a:t>Frontend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5E6B1F4-D80D-ABCD-3C6C-D13B7A7AA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21992"/>
            <a:ext cx="3671068" cy="3739896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Yash </a:t>
            </a:r>
            <a:r>
              <a:rPr lang="en-IN" b="1" dirty="0" err="1"/>
              <a:t>Bhanubhai</a:t>
            </a:r>
            <a:r>
              <a:rPr lang="en-IN" b="1" dirty="0"/>
              <a:t> </a:t>
            </a:r>
            <a:r>
              <a:rPr lang="en-IN" b="1" dirty="0" err="1"/>
              <a:t>Panchani</a:t>
            </a:r>
            <a:endParaRPr lang="en-IN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0C389EEA-02E3-A8B7-40E6-1DB089B9093B}"/>
              </a:ext>
            </a:extLst>
          </p:cNvPr>
          <p:cNvSpPr txBox="1">
            <a:spLocks/>
          </p:cNvSpPr>
          <p:nvPr/>
        </p:nvSpPr>
        <p:spPr>
          <a:xfrm>
            <a:off x="6565875" y="2226344"/>
            <a:ext cx="3671068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b="1" dirty="0"/>
              <a:t>Rameez Ahmed Shaik</a:t>
            </a:r>
            <a:endParaRPr lang="en-IN" dirty="0"/>
          </a:p>
        </p:txBody>
      </p:sp>
      <p:pic>
        <p:nvPicPr>
          <p:cNvPr id="6" name="Picture 5" descr="A person standing on a bridge with a city in the background&#10;&#10;AI-generated content may be incorrect.">
            <a:extLst>
              <a:ext uri="{FF2B5EF4-FFF2-40B4-BE49-F238E27FC236}">
                <a16:creationId xmlns:a16="http://schemas.microsoft.com/office/drawing/2014/main" xmlns="" id="{934B43E2-C8D2-36CE-3016-A02AC875F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875" y="2725782"/>
            <a:ext cx="2343967" cy="2525486"/>
          </a:xfrm>
          <a:prstGeom prst="rect">
            <a:avLst/>
          </a:prstGeom>
        </p:spPr>
      </p:pic>
      <p:pic>
        <p:nvPicPr>
          <p:cNvPr id="8" name="Picture 7" descr="A person standing outside smiling&#10;&#10;AI-generated content may be incorrect.">
            <a:extLst>
              <a:ext uri="{FF2B5EF4-FFF2-40B4-BE49-F238E27FC236}">
                <a16:creationId xmlns:a16="http://schemas.microsoft.com/office/drawing/2014/main" xmlns="" id="{D95D1F45-2D29-4B23-9EC0-816A39916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018" y="2725782"/>
            <a:ext cx="2224655" cy="272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55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E49D7415-2F11-44C2-B6AA-13A25B6814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DB3302-16A7-E3C4-5D58-1B55BD650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909637"/>
            <a:ext cx="6400800" cy="1307592"/>
          </a:xfrm>
        </p:spPr>
        <p:txBody>
          <a:bodyPr>
            <a:normAutofit/>
          </a:bodyPr>
          <a:lstStyle/>
          <a:p>
            <a:r>
              <a:rPr lang="en-US" dirty="0"/>
              <a:t>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A6BCC3D-820E-76B1-F408-AF9E48416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8" y="2221992"/>
            <a:ext cx="6400800" cy="3739896"/>
          </a:xfrm>
        </p:spPr>
        <p:txBody>
          <a:bodyPr>
            <a:normAutofit/>
          </a:bodyPr>
          <a:lstStyle/>
          <a:p>
            <a:r>
              <a:rPr lang="en-US" dirty="0"/>
              <a:t>Improve team coordination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8E813B4C-6731-0B72-5252-A79AB0E20B5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Stethoscope">
            <a:extLst>
              <a:ext uri="{FF2B5EF4-FFF2-40B4-BE49-F238E27FC236}">
                <a16:creationId xmlns:a16="http://schemas.microsoft.com/office/drawing/2014/main" xmlns="" id="{0F1C0865-52CC-B24E-5408-8E9BBB698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487920" y="2102261"/>
            <a:ext cx="3903980" cy="390398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6E0E8146-6E65-2E6C-0C86-547E3C9254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709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F64F9B95-9045-48D2-B9F3-2927E98F54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085AA86F-6A4D-4BCB-A045-D992CDC295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xmlns="" id="{33E93247-6229-44AB-A550-739E971E69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E8CA53-A70B-D592-9447-3368C6D1F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/>
              <a:t>Project description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E2E603F-4A95-4FE8-BB06-211DFD75DB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DF042FF1-E581-E065-0BB8-BAAF73F5F2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5608" y="723901"/>
            <a:ext cx="6479282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50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F64F9B95-9045-48D2-B9F3-2927E98F54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085AA86F-6A4D-4BCB-A045-D992CDC295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xmlns="" id="{33E93247-6229-44AB-A550-739E971E69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ocument with text on it&#10;&#10;AI-generated content may be incorrect.">
            <a:extLst>
              <a:ext uri="{FF2B5EF4-FFF2-40B4-BE49-F238E27FC236}">
                <a16:creationId xmlns:a16="http://schemas.microsoft.com/office/drawing/2014/main" xmlns="" id="{BF9511E4-DC20-3C7E-A20C-DACFE4A1C8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740"/>
          <a:stretch/>
        </p:blipFill>
        <p:spPr>
          <a:xfrm>
            <a:off x="1" y="10"/>
            <a:ext cx="5413828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FC3B77-0BFC-BCBE-D2A0-FED9D8DD9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552" y="871758"/>
            <a:ext cx="5825448" cy="38711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TEAM WORKING AGREEMENT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EE2E603F-4A95-4FE8-BB06-211DFD75DB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5723776" y="723900"/>
            <a:ext cx="5706224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2CF06E40-3ECB-4820-95B5-8A70B07D4B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5723776" y="6134100"/>
            <a:ext cx="56681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204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xmlns="" id="{E49D7415-2F11-44C2-B6AA-13A25B6814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r. Killol Patel, MD - Edison, NJ - Interventional Pulmonology - Book  Appointment">
            <a:extLst>
              <a:ext uri="{FF2B5EF4-FFF2-40B4-BE49-F238E27FC236}">
                <a16:creationId xmlns:a16="http://schemas.microsoft.com/office/drawing/2014/main" xmlns="" id="{DFA50B21-67A7-90A3-718C-72CBF1A48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28"/>
          <a:stretch/>
        </p:blipFill>
        <p:spPr bwMode="auto">
          <a:xfrm>
            <a:off x="6147816" y="10"/>
            <a:ext cx="60441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432A64-FDBA-76A2-C49A-AE9411CF1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09637"/>
            <a:ext cx="4800600" cy="1307592"/>
          </a:xfrm>
        </p:spPr>
        <p:txBody>
          <a:bodyPr>
            <a:normAutofit/>
          </a:bodyPr>
          <a:lstStyle/>
          <a:p>
            <a:r>
              <a:rPr lang="en-US" dirty="0"/>
              <a:t>Personas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1425EEF-B700-EC1B-B029-117218F80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9" y="2221992"/>
            <a:ext cx="4800600" cy="373989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IN" sz="1300" b="1" dirty="0" err="1"/>
              <a:t>Dr.</a:t>
            </a:r>
            <a:r>
              <a:rPr lang="en-IN" sz="1300" b="1" dirty="0"/>
              <a:t> James Patel (Radiologist)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300" b="1" dirty="0"/>
              <a:t>Age:</a:t>
            </a:r>
            <a:r>
              <a:rPr lang="en-IN" sz="1300" dirty="0"/>
              <a:t> 45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300" b="1" dirty="0"/>
              <a:t>Occupation:</a:t>
            </a:r>
            <a:r>
              <a:rPr lang="en-IN" sz="1300" dirty="0"/>
              <a:t> Senior Radiologist at a metropolitan hospital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300" b="1" dirty="0"/>
              <a:t>Background:</a:t>
            </a:r>
            <a:r>
              <a:rPr lang="en-IN" sz="1300" dirty="0"/>
              <a:t> Over 20 years of experience in diagnostic imaging, specializing in lung and brain disorders. Known for mentoring junior doctors in radiology.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300" b="1" dirty="0"/>
              <a:t>Goals:</a:t>
            </a:r>
            <a:r>
              <a:rPr lang="en-IN" sz="1300" dirty="0"/>
              <a:t> To reduce the time spent </a:t>
            </a:r>
            <a:r>
              <a:rPr lang="en-IN" sz="1300" dirty="0" err="1"/>
              <a:t>analyzing</a:t>
            </a:r>
            <a:r>
              <a:rPr lang="en-IN" sz="1300" dirty="0"/>
              <a:t> large volumes of medical images while maintaining high diagnostic accuracy.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300" b="1" dirty="0"/>
              <a:t>Challenges:</a:t>
            </a:r>
            <a:r>
              <a:rPr lang="en-IN" sz="1300" dirty="0"/>
              <a:t> Overloaded with image analysis requests and administrative duties, leading to delays in diagnosis and increased stress.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300" b="1" dirty="0"/>
              <a:t>How the System Helps:</a:t>
            </a:r>
            <a:r>
              <a:rPr lang="en-IN" sz="1300" dirty="0"/>
              <a:t> Automates initial image classification and diagnosis, allowing </a:t>
            </a:r>
            <a:r>
              <a:rPr lang="en-IN" sz="1300" dirty="0" err="1"/>
              <a:t>Dr.</a:t>
            </a:r>
            <a:r>
              <a:rPr lang="en-IN" sz="1300" dirty="0"/>
              <a:t> Patel to prioritize critical and complex cases efficiently.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300" dirty="0"/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xmlns="" id="{511FC409-B3C2-4F68-865C-C5333D6F27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723900"/>
            <a:ext cx="46451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xmlns="" id="{B810270D-76A7-44B3-9746-7EDF578860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6142781"/>
            <a:ext cx="46451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113211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DarkSeedLeftStep">
      <a:dk1>
        <a:srgbClr val="000000"/>
      </a:dk1>
      <a:lt1>
        <a:srgbClr val="FFFFFF"/>
      </a:lt1>
      <a:dk2>
        <a:srgbClr val="1B2F2E"/>
      </a:dk2>
      <a:lt2>
        <a:srgbClr val="F3F3F0"/>
      </a:lt2>
      <a:accent1>
        <a:srgbClr val="5537E0"/>
      </a:accent1>
      <a:accent2>
        <a:srgbClr val="1F48CD"/>
      </a:accent2>
      <a:accent3>
        <a:srgbClr val="31A2DF"/>
      </a:accent3>
      <a:accent4>
        <a:srgbClr val="1DC1B6"/>
      </a:accent4>
      <a:accent5>
        <a:srgbClr val="2BC379"/>
      </a:accent5>
      <a:accent6>
        <a:srgbClr val="1EC82F"/>
      </a:accent6>
      <a:hlink>
        <a:srgbClr val="349D7B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2801</Words>
  <Application>Microsoft Office PowerPoint</Application>
  <PresentationFormat>Custom</PresentationFormat>
  <Paragraphs>406</Paragraphs>
  <Slides>46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ChronicleVTI</vt:lpstr>
      <vt:lpstr>ImageMedix</vt:lpstr>
      <vt:lpstr>Agenda</vt:lpstr>
      <vt:lpstr>Team Members – machine learning</vt:lpstr>
      <vt:lpstr>Team Members – Backend</vt:lpstr>
      <vt:lpstr>Team Members – Frontend</vt:lpstr>
      <vt:lpstr>Improvements</vt:lpstr>
      <vt:lpstr>Project description</vt:lpstr>
      <vt:lpstr>TEAM WORKING AGREEMENT</vt:lpstr>
      <vt:lpstr>Personas</vt:lpstr>
      <vt:lpstr>Personas</vt:lpstr>
      <vt:lpstr>Personas</vt:lpstr>
      <vt:lpstr>MVP</vt:lpstr>
      <vt:lpstr>Technologies</vt:lpstr>
      <vt:lpstr>Algorithms</vt:lpstr>
      <vt:lpstr>Architecture Diagram</vt:lpstr>
      <vt:lpstr>Context diagram</vt:lpstr>
      <vt:lpstr>ER Diagram</vt:lpstr>
      <vt:lpstr>SEQUENCE DIAGRAM</vt:lpstr>
      <vt:lpstr>State diagram</vt:lpstr>
      <vt:lpstr>CLASS DIAGRAM</vt:lpstr>
      <vt:lpstr>Product Backlog</vt:lpstr>
      <vt:lpstr>PowerPoint Presentation</vt:lpstr>
      <vt:lpstr>PowerPoint Presentation</vt:lpstr>
      <vt:lpstr>PowerPoint Presentation</vt:lpstr>
      <vt:lpstr>PowerPoint Presentation</vt:lpstr>
      <vt:lpstr>Sprint 1 backlog</vt:lpstr>
      <vt:lpstr>Sprint 1 test cases</vt:lpstr>
      <vt:lpstr>Sprint 1 Stories completed</vt:lpstr>
      <vt:lpstr>Sprint 1 Stories Not completed</vt:lpstr>
      <vt:lpstr>Metrics</vt:lpstr>
      <vt:lpstr>BURNDOWN CHART</vt:lpstr>
      <vt:lpstr>rETROSPECTIVE</vt:lpstr>
      <vt:lpstr>Sprint 2 planning</vt:lpstr>
      <vt:lpstr>Sprint 2 planning</vt:lpstr>
      <vt:lpstr>Application 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Wikipage linK</vt:lpstr>
      <vt:lpstr>Application Demo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ImageMedix</dc:title>
  <dc:creator>Rajanala, Ms. Malavika</dc:creator>
  <cp:lastModifiedBy>LENOVO</cp:lastModifiedBy>
  <cp:revision>10</cp:revision>
  <dcterms:created xsi:type="dcterms:W3CDTF">2025-02-11T12:16:15Z</dcterms:created>
  <dcterms:modified xsi:type="dcterms:W3CDTF">2025-03-11T02:29:29Z</dcterms:modified>
</cp:coreProperties>
</file>